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A3A-006C-49AC-86FD-128777152545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5A0967-F81E-440E-9C92-D69D85BB39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A3A-006C-49AC-86FD-128777152545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0967-F81E-440E-9C92-D69D85BB3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A3A-006C-49AC-86FD-128777152545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0967-F81E-440E-9C92-D69D85BB3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A3A-006C-49AC-86FD-128777152545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0967-F81E-440E-9C92-D69D85BB3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A3A-006C-49AC-86FD-128777152545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0967-F81E-440E-9C92-D69D85BB39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A3A-006C-49AC-86FD-128777152545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0967-F81E-440E-9C92-D69D85BB3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A3A-006C-49AC-86FD-128777152545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0967-F81E-440E-9C92-D69D85BB3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A3A-006C-49AC-86FD-128777152545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0967-F81E-440E-9C92-D69D85BB3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A3A-006C-49AC-86FD-128777152545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0967-F81E-440E-9C92-D69D85BB3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A3A-006C-49AC-86FD-128777152545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0967-F81E-440E-9C92-D69D85BB39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4A3A-006C-49AC-86FD-128777152545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0967-F81E-440E-9C92-D69D85BB39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9F4A3A-006C-49AC-86FD-128777152545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05A0967-F81E-440E-9C92-D69D85BB39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Eugene </a:t>
            </a:r>
            <a:r>
              <a:rPr lang="en-US" dirty="0" err="1" smtClean="0"/>
              <a:t>Firestrom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 Wind on Spencer Butte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20" y="1752600"/>
            <a:ext cx="4576759" cy="4373563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3581400" y="2362200"/>
            <a:ext cx="2362200" cy="3124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5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line Corridor not sufficient fire break; Fire Travels down Fox Hollow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9" y="1752600"/>
            <a:ext cx="7570281" cy="4373563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4343400" y="2362200"/>
            <a:ext cx="609600" cy="33528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3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 all the Fuel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72" y="1752600"/>
            <a:ext cx="6149656" cy="4373563"/>
          </a:xfrm>
        </p:spPr>
      </p:pic>
    </p:spTree>
    <p:extLst>
      <p:ext uri="{BB962C8B-B14F-4D97-AF65-F5344CB8AC3E}">
        <p14:creationId xmlns:p14="http://schemas.microsoft.com/office/powerpoint/2010/main" val="26437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House –note the luxurious pool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03" y="1752600"/>
            <a:ext cx="4911393" cy="4373563"/>
          </a:xfrm>
        </p:spPr>
      </p:pic>
    </p:spTree>
    <p:extLst>
      <p:ext uri="{BB962C8B-B14F-4D97-AF65-F5344CB8AC3E}">
        <p14:creationId xmlns:p14="http://schemas.microsoft.com/office/powerpoint/2010/main" val="27921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Burn Zone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122"/>
            <a:ext cx="6629400" cy="5136242"/>
          </a:xfrm>
        </p:spPr>
      </p:pic>
      <p:sp>
        <p:nvSpPr>
          <p:cNvPr id="5" name="Oval 4"/>
          <p:cNvSpPr/>
          <p:nvPr/>
        </p:nvSpPr>
        <p:spPr>
          <a:xfrm>
            <a:off x="1447800" y="2362200"/>
            <a:ext cx="4953000" cy="2743200"/>
          </a:xfrm>
          <a:prstGeom prst="ellipse">
            <a:avLst/>
          </a:prstGeom>
          <a:solidFill>
            <a:schemeClr val="accent1">
              <a:alpha val="5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Would Fire make it to the other ridge?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6386"/>
            <a:ext cx="8229600" cy="4185990"/>
          </a:xfrm>
        </p:spPr>
      </p:pic>
      <p:sp>
        <p:nvSpPr>
          <p:cNvPr id="5" name="Oval 4"/>
          <p:cNvSpPr/>
          <p:nvPr/>
        </p:nvSpPr>
        <p:spPr>
          <a:xfrm>
            <a:off x="685800" y="2743200"/>
            <a:ext cx="4114800" cy="2362200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3429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???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Likely Fire Break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8" y="1327617"/>
            <a:ext cx="7488592" cy="5301783"/>
          </a:xfrm>
        </p:spPr>
      </p:pic>
      <p:sp>
        <p:nvSpPr>
          <p:cNvPr id="5" name="Rectangle 4"/>
          <p:cNvSpPr/>
          <p:nvPr/>
        </p:nvSpPr>
        <p:spPr>
          <a:xfrm>
            <a:off x="762000" y="2895600"/>
            <a:ext cx="7315200" cy="5334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</TotalTime>
  <Words>49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Apothecary</vt:lpstr>
      <vt:lpstr>The Eugene Firestrom</vt:lpstr>
      <vt:lpstr>SW Wind on Spencer Butte</vt:lpstr>
      <vt:lpstr>Power line Corridor not sufficient fire break; Fire Travels down Fox Hollow</vt:lpstr>
      <vt:lpstr>Notice all the Fuel</vt:lpstr>
      <vt:lpstr>My House –note the luxurious pool</vt:lpstr>
      <vt:lpstr>Major Burn Zone</vt:lpstr>
      <vt:lpstr>Would Fire make it to the other ridge?</vt:lpstr>
      <vt:lpstr>Likely Fire Break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Eugene Firestrom</dc:title>
  <dc:creator>Dr. Nuts</dc:creator>
  <cp:lastModifiedBy>Dr. Nuts</cp:lastModifiedBy>
  <cp:revision>2</cp:revision>
  <dcterms:created xsi:type="dcterms:W3CDTF">2014-04-29T18:29:24Z</dcterms:created>
  <dcterms:modified xsi:type="dcterms:W3CDTF">2014-04-29T18:40:36Z</dcterms:modified>
</cp:coreProperties>
</file>