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2" y="-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2B75D73-D044-4673-88B9-CA164AC1109F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8E57B2-9355-4D14-BA4E-C70BCBE2F31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5D73-D044-4673-88B9-CA164AC1109F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57B2-9355-4D14-BA4E-C70BCBE2F3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5D73-D044-4673-88B9-CA164AC1109F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88E57B2-9355-4D14-BA4E-C70BCBE2F3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5D73-D044-4673-88B9-CA164AC1109F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57B2-9355-4D14-BA4E-C70BCBE2F31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2B75D73-D044-4673-88B9-CA164AC1109F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88E57B2-9355-4D14-BA4E-C70BCBE2F31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5D73-D044-4673-88B9-CA164AC1109F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57B2-9355-4D14-BA4E-C70BCBE2F31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5D73-D044-4673-88B9-CA164AC1109F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57B2-9355-4D14-BA4E-C70BCBE2F31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5D73-D044-4673-88B9-CA164AC1109F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57B2-9355-4D14-BA4E-C70BCBE2F31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5D73-D044-4673-88B9-CA164AC1109F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57B2-9355-4D14-BA4E-C70BCBE2F3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5D73-D044-4673-88B9-CA164AC1109F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8E57B2-9355-4D14-BA4E-C70BCBE2F31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5D73-D044-4673-88B9-CA164AC1109F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57B2-9355-4D14-BA4E-C70BCBE2F31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2B75D73-D044-4673-88B9-CA164AC1109F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188E57B2-9355-4D14-BA4E-C70BCBE2F3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Global Citizens</a:t>
            </a:r>
          </a:p>
          <a:p>
            <a:r>
              <a:rPr lang="en-US" b="1" dirty="0" smtClean="0"/>
              <a:t>Greed </a:t>
            </a:r>
            <a:r>
              <a:rPr lang="en-US" b="1" dirty="0" smtClean="0">
                <a:sym typeface="Wingdings" pitchFamily="2" charset="2"/>
              </a:rPr>
              <a:t> exploitation  corporate destruction of nature</a:t>
            </a:r>
          </a:p>
          <a:p>
            <a:r>
              <a:rPr lang="en-US" dirty="0" smtClean="0">
                <a:sym typeface="Wingdings" pitchFamily="2" charset="2"/>
              </a:rPr>
              <a:t>Immoral</a:t>
            </a:r>
          </a:p>
          <a:p>
            <a:r>
              <a:rPr lang="en-US" dirty="0" smtClean="0">
                <a:sym typeface="Wingdings" pitchFamily="2" charset="2"/>
              </a:rPr>
              <a:t>Harm nature at every possible social division</a:t>
            </a:r>
          </a:p>
          <a:p>
            <a:r>
              <a:rPr lang="en-US" dirty="0" smtClean="0">
                <a:sym typeface="Wingdings" pitchFamily="2" charset="2"/>
              </a:rPr>
              <a:t>Planetary consciousness</a:t>
            </a:r>
          </a:p>
          <a:p>
            <a:r>
              <a:rPr lang="en-US" dirty="0" smtClean="0">
                <a:sym typeface="Wingdings" pitchFamily="2" charset="2"/>
              </a:rPr>
              <a:t>Culture of consumption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Sacrifice zones</a:t>
            </a:r>
          </a:p>
          <a:p>
            <a:r>
              <a:rPr lang="en-US" b="1" dirty="0" smtClean="0"/>
              <a:t>Profit before dignity</a:t>
            </a:r>
          </a:p>
          <a:p>
            <a:r>
              <a:rPr lang="en-US" dirty="0" smtClean="0"/>
              <a:t>Deep disconnectedness</a:t>
            </a:r>
          </a:p>
          <a:p>
            <a:r>
              <a:rPr lang="en-US" dirty="0" smtClean="0"/>
              <a:t>Moral obligation</a:t>
            </a:r>
          </a:p>
          <a:p>
            <a:r>
              <a:rPr lang="en-US" dirty="0" smtClean="0"/>
              <a:t>Citizen action</a:t>
            </a:r>
          </a:p>
          <a:p>
            <a:r>
              <a:rPr lang="en-US" dirty="0" smtClean="0"/>
              <a:t>Entitlement to nature’s resources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Humanity </a:t>
            </a:r>
            <a:r>
              <a:rPr lang="en-US" dirty="0" err="1" smtClean="0"/>
              <a:t>vs</a:t>
            </a:r>
            <a:r>
              <a:rPr lang="en-US" dirty="0" smtClean="0"/>
              <a:t> Nature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86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The Six Letter Key Word is:     </a:t>
            </a:r>
            <a:r>
              <a:rPr lang="en-US" sz="3600" dirty="0" smtClean="0"/>
              <a:t>S</a:t>
            </a:r>
            <a:r>
              <a:rPr lang="en-US" u="sng" dirty="0" smtClean="0"/>
              <a:t>?????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44726" y="0"/>
            <a:ext cx="8260672" cy="2334828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A Key Word/concept has been left out of this entire discussion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3352800" y="4343400"/>
            <a:ext cx="22445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Sacr</a:t>
            </a:r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ed</a:t>
            </a:r>
            <a:endParaRPr 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764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If nothing is sacred, all will be destroyed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Corporate Greed </a:t>
            </a:r>
            <a:r>
              <a:rPr lang="en-US" dirty="0" err="1" smtClean="0"/>
              <a:t>vs</a:t>
            </a:r>
            <a:r>
              <a:rPr lang="en-US" dirty="0" smtClean="0"/>
              <a:t> The Sacred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857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26</TotalTime>
  <Words>77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Grid</vt:lpstr>
      <vt:lpstr>Humanity vs Nature</vt:lpstr>
      <vt:lpstr>A Key Word/concept has been left out of this entire discussion</vt:lpstr>
      <vt:lpstr>Corporate Greed vs The Sacred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Humanity vs Nature</dc:title>
  <dc:creator>Dr. Nuts</dc:creator>
  <cp:lastModifiedBy>Dr. Nuts</cp:lastModifiedBy>
  <cp:revision>3</cp:revision>
  <dcterms:created xsi:type="dcterms:W3CDTF">2012-09-26T19:43:24Z</dcterms:created>
  <dcterms:modified xsi:type="dcterms:W3CDTF">2012-09-26T20:09:27Z</dcterms:modified>
</cp:coreProperties>
</file>