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90" r:id="rId5"/>
    <p:sldId id="291" r:id="rId6"/>
    <p:sldId id="302" r:id="rId7"/>
    <p:sldId id="292" r:id="rId8"/>
    <p:sldId id="300" r:id="rId9"/>
    <p:sldId id="303" r:id="rId10"/>
    <p:sldId id="299" r:id="rId11"/>
    <p:sldId id="298" r:id="rId12"/>
    <p:sldId id="297" r:id="rId13"/>
    <p:sldId id="301" r:id="rId14"/>
    <p:sldId id="296" r:id="rId15"/>
    <p:sldId id="295" r:id="rId16"/>
    <p:sldId id="294" r:id="rId17"/>
    <p:sldId id="307" r:id="rId18"/>
    <p:sldId id="293" r:id="rId19"/>
    <p:sldId id="311" r:id="rId20"/>
    <p:sldId id="306" r:id="rId21"/>
    <p:sldId id="305" r:id="rId22"/>
    <p:sldId id="304" r:id="rId23"/>
    <p:sldId id="310" r:id="rId24"/>
    <p:sldId id="308" r:id="rId25"/>
    <p:sldId id="277" r:id="rId26"/>
    <p:sldId id="261" r:id="rId27"/>
    <p:sldId id="264" r:id="rId28"/>
    <p:sldId id="273" r:id="rId29"/>
    <p:sldId id="282" r:id="rId30"/>
    <p:sldId id="283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1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9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9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2130425"/>
            <a:ext cx="2819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3</a:t>
            </a:r>
            <a:br>
              <a:rPr lang="en-US" dirty="0" smtClean="0"/>
            </a:br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876800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This was meant to give you practice with data management/mining given a non ideally formatted input data </a:t>
            </a:r>
            <a:r>
              <a:rPr lang="en-US" dirty="0" smtClean="0"/>
              <a:t>structure and to prove that counting is hard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48175" cy="444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0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Stare at the black cross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209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is an average and standard deviation for this distribution not meaningful?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962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you define a strong vs weak hurricane from this distribution?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87071"/>
            <a:ext cx="636133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Up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Let's define a standard of 1000 MB and a "hurricane threat" level of 970 </a:t>
            </a:r>
            <a:r>
              <a:rPr lang="en-US" b="1" dirty="0" err="1"/>
              <a:t>mb</a:t>
            </a:r>
            <a:r>
              <a:rPr lang="en-US" b="1" dirty="0"/>
              <a:t>. Calculate the "spin up time" (the time it takes to go from </a:t>
            </a:r>
            <a:r>
              <a:rPr lang="en-US" b="1" dirty="0"/>
              <a:t>1</a:t>
            </a:r>
            <a:r>
              <a:rPr lang="en-US" b="1" dirty="0" smtClean="0"/>
              <a:t>000 </a:t>
            </a:r>
            <a:r>
              <a:rPr lang="en-US" b="1" dirty="0"/>
              <a:t>MB to 970 MB) for each storm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3698706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These directions usually were not followed – what is this asking you to do with the data?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652813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spinup</a:t>
            </a:r>
            <a:r>
              <a:rPr lang="en-US" dirty="0"/>
              <a:t> time for a hurricane is defined to be the amount of time that it takes a hurricane’s central pressure to drop from 1000 </a:t>
            </a:r>
            <a:r>
              <a:rPr lang="en-US" dirty="0" err="1"/>
              <a:t>mb</a:t>
            </a:r>
            <a:r>
              <a:rPr lang="en-US" dirty="0"/>
              <a:t> to 970 </a:t>
            </a:r>
            <a:r>
              <a:rPr lang="en-US" dirty="0" err="1"/>
              <a:t>mb</a:t>
            </a:r>
            <a:r>
              <a:rPr lang="en-US" dirty="0"/>
              <a:t>. I noticed that there were very few hurricanes that ever had a central pressure as high as 1000 </a:t>
            </a:r>
            <a:r>
              <a:rPr lang="en-US" dirty="0" err="1"/>
              <a:t>mb</a:t>
            </a:r>
            <a:r>
              <a:rPr lang="en-US" dirty="0"/>
              <a:t> so I wrote some code to count the number of hurricanes that did have a central pressure at or above 1000 </a:t>
            </a:r>
            <a:r>
              <a:rPr lang="en-US" dirty="0" err="1"/>
              <a:t>millibar</a:t>
            </a:r>
            <a:r>
              <a:rPr lang="en-US" dirty="0"/>
              <a:t> and only found 16</a:t>
            </a:r>
          </a:p>
        </p:txBody>
      </p:sp>
    </p:spTree>
    <p:extLst>
      <p:ext uri="{BB962C8B-B14F-4D97-AF65-F5344CB8AC3E}">
        <p14:creationId xmlns:p14="http://schemas.microsoft.com/office/powerpoint/2010/main" val="28778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time step? 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7" y="2286000"/>
            <a:ext cx="669625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828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SIX HOURS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7" y="381000"/>
            <a:ext cx="5876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" y="171450"/>
            <a:ext cx="910634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914400"/>
            <a:ext cx="489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 of this Class it have you practice with project Time Management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suggest?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58156"/>
            <a:ext cx="68961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76400"/>
            <a:ext cx="88201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4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3+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39" y="1600200"/>
            <a:ext cx="70185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3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8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4632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6429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95525"/>
            <a:ext cx="2057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Frequency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41017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6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tell you?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753394"/>
            <a:ext cx="70008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991600" cy="6278563"/>
          </a:xfrm>
        </p:spPr>
      </p:pic>
    </p:spTree>
    <p:extLst>
      <p:ext uri="{BB962C8B-B14F-4D97-AF65-F5344CB8AC3E}">
        <p14:creationId xmlns:p14="http://schemas.microsoft.com/office/powerpoint/2010/main" val="25224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Counting Problems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2146"/>
            <a:ext cx="8534400" cy="5008654"/>
          </a:xfrm>
        </p:spPr>
      </p:pic>
    </p:spTree>
    <p:extLst>
      <p:ext uri="{BB962C8B-B14F-4D97-AF65-F5344CB8AC3E}">
        <p14:creationId xmlns:p14="http://schemas.microsoft.com/office/powerpoint/2010/main" val="10818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to Produce a new data file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581650" cy="40290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2200275" cy="346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486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could have filtered on “0” pressure but that would have reduced the actual number of Hurricanes carried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Pass produces </a:t>
            </a:r>
            <a:r>
              <a:rPr lang="en-US" sz="3600" dirty="0" smtClean="0"/>
              <a:t>initial </a:t>
            </a:r>
            <a:r>
              <a:rPr lang="en-US" sz="3600" dirty="0" smtClean="0"/>
              <a:t>“counting” file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885697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16478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example of science that is enabled by doing list management operations on data bases</a:t>
            </a:r>
          </a:p>
          <a:p>
            <a:r>
              <a:rPr lang="en-US" sz="2400" dirty="0" smtClean="0"/>
              <a:t>Current project,  track analysis of Atlantic Basic Hurricanes – all previous analysis is only for LANDFALL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33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14406"/>
            <a:ext cx="5638800" cy="6667438"/>
          </a:xfrm>
        </p:spPr>
      </p:pic>
    </p:spTree>
    <p:extLst>
      <p:ext uri="{BB962C8B-B14F-4D97-AF65-F5344CB8AC3E}">
        <p14:creationId xmlns:p14="http://schemas.microsoft.com/office/powerpoint/2010/main" val="4949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3316"/>
            <a:ext cx="7315200" cy="540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counting – counting is hard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13497"/>
            <a:ext cx="5715000" cy="382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2286000" cy="21852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905000"/>
            <a:ext cx="5148943" cy="125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733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detection efficiency improvement happened in 1950 relative to 1940?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00600"/>
            <a:ext cx="5834560" cy="13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Information!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7" y="1935163"/>
            <a:ext cx="7278965" cy="4389437"/>
          </a:xfrm>
        </p:spPr>
      </p:pic>
    </p:spTree>
    <p:extLst>
      <p:ext uri="{BB962C8B-B14F-4D97-AF65-F5344CB8AC3E}">
        <p14:creationId xmlns:p14="http://schemas.microsoft.com/office/powerpoint/2010/main" val="32934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analysis for strong storms &lt; 965 </a:t>
            </a:r>
            <a:r>
              <a:rPr lang="en-US" dirty="0" err="1" smtClean="0"/>
              <a:t>mb</a:t>
            </a:r>
            <a:r>
              <a:rPr lang="en-US" dirty="0" smtClean="0"/>
              <a:t>; 2005 is dramatic!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91" y="1935163"/>
            <a:ext cx="6639418" cy="4389437"/>
          </a:xfrm>
        </p:spPr>
      </p:pic>
    </p:spTree>
    <p:extLst>
      <p:ext uri="{BB962C8B-B14F-4D97-AF65-F5344CB8AC3E}">
        <p14:creationId xmlns:p14="http://schemas.microsoft.com/office/powerpoint/2010/main" val="25780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Important Result:  Dynamics are changing; evolution is </a:t>
            </a:r>
            <a:r>
              <a:rPr lang="en-US" sz="3200" dirty="0" smtClean="0"/>
              <a:t>faster;  KS TEST and CFDs!!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841821" cy="442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8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time steps, not unique IDs!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904983" cy="420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8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Less meaningful – scientific insight important – hurricane years are generally correlated and not independent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971121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Hurricanes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200"/>
            <a:ext cx="6050280" cy="2202349"/>
          </a:xfrm>
          <a:prstGeom prst="rect">
            <a:avLst/>
          </a:prstGeom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64960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2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pressures – over resolution – histograms should be smooth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16439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7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</a:t>
            </a:r>
            <a:r>
              <a:rPr lang="en-US" dirty="0" err="1" smtClean="0"/>
              <a:t>oversmoothed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057400"/>
            <a:ext cx="54387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5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10446</TotalTime>
  <Words>405</Words>
  <Application>Microsoft Office PowerPoint</Application>
  <PresentationFormat>On-screen Show (4:3)</PresentationFormat>
  <Paragraphs>38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Couture</vt:lpstr>
      <vt:lpstr>Flow</vt:lpstr>
      <vt:lpstr>Homework 3 Responses</vt:lpstr>
      <vt:lpstr>Hurricane Frequency</vt:lpstr>
      <vt:lpstr>Double counting – counting is hard</vt:lpstr>
      <vt:lpstr>Counting time steps, not unique IDs!</vt:lpstr>
      <vt:lpstr>PowerPoint Presentation</vt:lpstr>
      <vt:lpstr>Less meaningful – scientific insight important – hurricane years are generally correlated and not independent</vt:lpstr>
      <vt:lpstr>Future Hurricanes</vt:lpstr>
      <vt:lpstr>Minimum pressures – over resolution – histograms should be smooth</vt:lpstr>
      <vt:lpstr>Maybe oversmoothed?</vt:lpstr>
      <vt:lpstr>Nice</vt:lpstr>
      <vt:lpstr>An Alternative View</vt:lpstr>
      <vt:lpstr>Spin Up times</vt:lpstr>
      <vt:lpstr>PowerPoint Presentation</vt:lpstr>
      <vt:lpstr>What does this suggest?</vt:lpstr>
      <vt:lpstr>Per Decade</vt:lpstr>
      <vt:lpstr>Cat 3+</vt:lpstr>
      <vt:lpstr>PowerPoint Presentation</vt:lpstr>
      <vt:lpstr>PowerPoint Presentation</vt:lpstr>
      <vt:lpstr>Florida</vt:lpstr>
      <vt:lpstr>PowerPoint Presentation</vt:lpstr>
      <vt:lpstr>What does this tell you?</vt:lpstr>
      <vt:lpstr>PowerPoint Presentation</vt:lpstr>
      <vt:lpstr>PowerPoint Presentation</vt:lpstr>
      <vt:lpstr>Many Counting Problems</vt:lpstr>
      <vt:lpstr>Code to Produce a new data file</vt:lpstr>
      <vt:lpstr>Next Pass produces initial “counting” file</vt:lpstr>
      <vt:lpstr>Science</vt:lpstr>
      <vt:lpstr>PowerPoint Presentation</vt:lpstr>
      <vt:lpstr>PowerPoint Presentation</vt:lpstr>
      <vt:lpstr>Frequency:</vt:lpstr>
      <vt:lpstr>Lots of Information!</vt:lpstr>
      <vt:lpstr>Pressure analysis for strong storms &lt; 965 mb; 2005 is dramatic!</vt:lpstr>
      <vt:lpstr>New Important Result:  Dynamics are changing; evolution is faster;  KS TEST and CFDs!!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2 Respones</dc:title>
  <dc:creator>Dr. Nuts</dc:creator>
  <cp:lastModifiedBy>Dr. Nuts</cp:lastModifiedBy>
  <cp:revision>23</cp:revision>
  <dcterms:created xsi:type="dcterms:W3CDTF">2014-04-11T17:11:48Z</dcterms:created>
  <dcterms:modified xsi:type="dcterms:W3CDTF">2015-04-24T20:14:20Z</dcterms:modified>
</cp:coreProperties>
</file>