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3" r:id="rId9"/>
    <p:sldId id="265" r:id="rId10"/>
    <p:sldId id="271" r:id="rId11"/>
    <p:sldId id="270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4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8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0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5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2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6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9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1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6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5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76D6-6A23-47A8-8104-171E5ABDA4F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0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ado.edu/geography/class_homepages/geog_4023_s11/Lecture12_PointPat1.pdf" TargetMode="External"/><Relationship Id="rId2" Type="http://schemas.openxmlformats.org/officeDocument/2006/relationships/hyperlink" Target="http://www.seas.upenn.edu/~ese502/NOTEBOOK/Part_I/3_Testing_Spatial_Randomness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ossfarrelly.blogspot.com/2012/12/k-means-clustering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omework.uoregon.edu/run/dotwar/dotwar.jnlp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Clustering </a:t>
            </a:r>
            <a:r>
              <a:rPr lang="en-US" smtClean="0"/>
              <a:t>and randomness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Sub-clustering – sub structure – expectation shapes …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1915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726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Centroid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013189" cy="503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026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54006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976562"/>
            <a:ext cx="29622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1905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Bombs Per Grid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23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http://www.seas.upenn.edu/~</a:t>
            </a:r>
            <a:r>
              <a:rPr lang="en-US" dirty="0" smtClean="0">
                <a:hlinkClick r:id="rId2"/>
              </a:rPr>
              <a:t>ese502/NOTEBOOK/Part_I/3_Testing_Spatial_Randomness.pdf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www.colorado.edu/geography/class_homepages/geog_4023_s11/Lecture12_PointPat1.pdf</a:t>
            </a:r>
            <a:endParaRPr lang="en-US" dirty="0" smtClean="0"/>
          </a:p>
          <a:p>
            <a:r>
              <a:rPr lang="en-US" dirty="0"/>
              <a:t>http://web.stanford.edu/class/cs345a/slides/12-clustering.pdf</a:t>
            </a:r>
          </a:p>
        </p:txBody>
      </p:sp>
    </p:spTree>
    <p:extLst>
      <p:ext uri="{BB962C8B-B14F-4D97-AF65-F5344CB8AC3E}">
        <p14:creationId xmlns:p14="http://schemas.microsoft.com/office/powerpoint/2010/main" val="521445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8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random?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76" y="1600200"/>
            <a:ext cx="6528648" cy="4525963"/>
          </a:xfrm>
        </p:spPr>
      </p:pic>
    </p:spTree>
    <p:extLst>
      <p:ext uri="{BB962C8B-B14F-4D97-AF65-F5344CB8AC3E}">
        <p14:creationId xmlns:p14="http://schemas.microsoft.com/office/powerpoint/2010/main" val="20116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66" y="1600200"/>
            <a:ext cx="4471867" cy="4525963"/>
          </a:xfrm>
        </p:spPr>
      </p:pic>
    </p:spTree>
    <p:extLst>
      <p:ext uri="{BB962C8B-B14F-4D97-AF65-F5344CB8AC3E}">
        <p14:creationId xmlns:p14="http://schemas.microsoft.com/office/powerpoint/2010/main" val="342401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side is randomly generated?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8" y="2272506"/>
            <a:ext cx="7752292" cy="463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2954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People Perceive Patterns easily in randomly generated data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density that occurs on different spatial scales.</a:t>
            </a:r>
          </a:p>
          <a:p>
            <a:pPr lvl="1"/>
            <a:r>
              <a:rPr lang="en-US" dirty="0" smtClean="0"/>
              <a:t>Is there a characteristic scale?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62842"/>
            <a:ext cx="5484495" cy="353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5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9" y="1600200"/>
            <a:ext cx="71856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5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 (data mining)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4" y="1676400"/>
            <a:ext cx="8942376" cy="3744119"/>
          </a:xfrm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914400" y="5867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Code 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5867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Game of Life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upload.wikimedia.org/wikipedia/commons/0/0f/RandomPoint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565785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238875" cy="679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081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73</Words>
  <Application>Microsoft Office PowerPoint</Application>
  <PresentationFormat>On-screen Show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Clustering and randomness</vt:lpstr>
      <vt:lpstr>Is this random?</vt:lpstr>
      <vt:lpstr>PowerPoint Presentation</vt:lpstr>
      <vt:lpstr>Which side is randomly generated?</vt:lpstr>
      <vt:lpstr>Clustering</vt:lpstr>
      <vt:lpstr>PowerPoint Presentation</vt:lpstr>
      <vt:lpstr>K-Means clustering (data mining)</vt:lpstr>
      <vt:lpstr>PowerPoint Presentation</vt:lpstr>
      <vt:lpstr>PowerPoint Presentation</vt:lpstr>
      <vt:lpstr>Sub-clustering – sub structure – expectation shapes …</vt:lpstr>
      <vt:lpstr>Centroid Approach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Nuts</dc:creator>
  <cp:lastModifiedBy>Dr. Nuts</cp:lastModifiedBy>
  <cp:revision>4</cp:revision>
  <dcterms:created xsi:type="dcterms:W3CDTF">2014-04-25T19:20:41Z</dcterms:created>
  <dcterms:modified xsi:type="dcterms:W3CDTF">2015-05-01T21:37:07Z</dcterms:modified>
</cp:coreProperties>
</file>