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70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8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7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2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DE90-166D-4727-B2C0-223C2312660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and Data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r>
              <a:rPr lang="en-US" dirty="0" smtClean="0"/>
              <a:t>Some Final Thoughts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12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931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334000"/>
            <a:ext cx="7759700" cy="137160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783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3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85138" cy="57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5029200"/>
            <a:ext cx="2133600" cy="609600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practice: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229600" cy="39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0721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9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Advice from </a:t>
            </a:r>
            <a:r>
              <a:rPr lang="en-US" dirty="0" err="1" smtClean="0"/>
              <a:t>Paco</a:t>
            </a:r>
            <a:r>
              <a:rPr lang="en-US" dirty="0" smtClean="0"/>
              <a:t> Nathan (google him)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" y="1143000"/>
            <a:ext cx="69957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Scalding: https://github.com/twitter/scalding/wiki/Getting-Started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9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didn’t hold your hand and teach you specific code for a reason </a:t>
            </a:r>
            <a:r>
              <a:rPr lang="en-US" dirty="0" smtClean="0">
                <a:sym typeface="Wingdings" panose="05000000000000000000" pitchFamily="2" charset="2"/>
              </a:rPr>
              <a:t> that won’t help you – you can either be pissed off at that or realize that to make progress you have to go forth and practice.  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Your career as a data scientist is much more probable than that as a physicist  either your believe that or you don’t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 always follows the same structure:</a:t>
            </a:r>
          </a:p>
          <a:p>
            <a:pPr lvl="1"/>
            <a:r>
              <a:rPr lang="en-US" dirty="0" smtClean="0"/>
              <a:t>Formatted reading in of the data and convert to arrays (data initially is probably in an array)</a:t>
            </a:r>
          </a:p>
          <a:p>
            <a:pPr lvl="1"/>
            <a:r>
              <a:rPr lang="en-US" dirty="0" smtClean="0"/>
              <a:t>Data sorting and possible reformat/transform</a:t>
            </a:r>
          </a:p>
          <a:p>
            <a:pPr lvl="1"/>
            <a:r>
              <a:rPr lang="en-US" dirty="0" smtClean="0"/>
              <a:t>Looping through the data</a:t>
            </a:r>
          </a:p>
          <a:p>
            <a:pPr lvl="1"/>
            <a:r>
              <a:rPr lang="en-US" dirty="0" smtClean="0"/>
              <a:t>Conditional If statements everywhere</a:t>
            </a:r>
          </a:p>
          <a:p>
            <a:pPr lvl="1"/>
            <a:r>
              <a:rPr lang="en-US" dirty="0" smtClean="0"/>
              <a:t>Mathematical operations on pieces of the data – often calls to library subroutines</a:t>
            </a:r>
          </a:p>
          <a:p>
            <a:pPr lvl="1"/>
            <a:r>
              <a:rPr lang="en-US" dirty="0" smtClean="0"/>
              <a:t>Output for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4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98868"/>
            <a:ext cx="73362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248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1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you should now recognize after experiencing this “class”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Preparing raw data for analysis is a lot more time consuming than you think</a:t>
            </a:r>
          </a:p>
          <a:p>
            <a:r>
              <a:rPr lang="en-US" dirty="0" smtClean="0"/>
              <a:t>Preparation is best done via formatted read and formatted write operations.  Prepare subsets of data to operate on.</a:t>
            </a:r>
          </a:p>
          <a:p>
            <a:r>
              <a:rPr lang="en-US" dirty="0" smtClean="0"/>
              <a:t>Always try to array the data</a:t>
            </a:r>
          </a:p>
          <a:p>
            <a:r>
              <a:rPr lang="en-US" dirty="0" smtClean="0"/>
              <a:t>Attempt to write your own mathematical operation filters and not use “libraries”</a:t>
            </a:r>
          </a:p>
          <a:p>
            <a:r>
              <a:rPr lang="en-US" dirty="0" smtClean="0"/>
              <a:t>Always keep track of local minimization when fitting data;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4846320" cy="8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1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Plot the data early and often – get a feeling for the noise.</a:t>
            </a:r>
          </a:p>
          <a:p>
            <a:r>
              <a:rPr lang="en-US" dirty="0" smtClean="0"/>
              <a:t>Use powerful command line procedures for certain data sorts or global edits.</a:t>
            </a:r>
          </a:p>
          <a:p>
            <a:r>
              <a:rPr lang="en-US" dirty="0" smtClean="0"/>
              <a:t>Build command line pipeline that produces a graphical output whenever your re-run code on data</a:t>
            </a:r>
          </a:p>
          <a:p>
            <a:r>
              <a:rPr lang="en-US" dirty="0" smtClean="0"/>
              <a:t>Search for existing tools to adapt – especially for visualization needs</a:t>
            </a:r>
          </a:p>
          <a:p>
            <a:r>
              <a:rPr lang="en-US" dirty="0" smtClean="0"/>
              <a:t>Practice, practice, practice; mistakes, mistakes, mistakes is the best way to 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third exercise in the last homework assignment is effectively a data mining exercise.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69" y="3124200"/>
            <a:ext cx="7467600" cy="43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655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Temp.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Global Max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10400" y="4255532"/>
            <a:ext cx="762000" cy="849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To Read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9086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02" y="1318015"/>
            <a:ext cx="3678980" cy="55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be a data scientist?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10" y="1600200"/>
            <a:ext cx="79263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7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Skills Needed (adapted from </a:t>
            </a:r>
            <a:r>
              <a:rPr lang="en-US" dirty="0" err="1" smtClean="0"/>
              <a:t>Burtch</a:t>
            </a:r>
            <a:r>
              <a:rPr lang="en-US" dirty="0" smtClean="0"/>
              <a:t> Works Executive Recruiting)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18858" cy="42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59113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Python Easily Trumps 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0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338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Data and Data Science</vt:lpstr>
      <vt:lpstr>Scientific Programming</vt:lpstr>
      <vt:lpstr>PowerPoint Presentation</vt:lpstr>
      <vt:lpstr>Things you should now recognize after experiencing this “class”</vt:lpstr>
      <vt:lpstr>More things</vt:lpstr>
      <vt:lpstr>Data Mining</vt:lpstr>
      <vt:lpstr>Books To Read</vt:lpstr>
      <vt:lpstr>So you wanna be a data scientist?</vt:lpstr>
      <vt:lpstr>Skills Needed (adapted from Burtch Works Executive Recruiting)</vt:lpstr>
      <vt:lpstr>PowerPoint Presentation</vt:lpstr>
      <vt:lpstr>PowerPoint Presentation</vt:lpstr>
      <vt:lpstr>PowerPoint Presentation</vt:lpstr>
      <vt:lpstr>How to practice:</vt:lpstr>
      <vt:lpstr>Advice from Paco Nathan (google him)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Data Science</dc:title>
  <dc:creator>Dr. Nuts</dc:creator>
  <cp:lastModifiedBy>Dr. Nuts</cp:lastModifiedBy>
  <cp:revision>8</cp:revision>
  <dcterms:created xsi:type="dcterms:W3CDTF">2015-06-05T17:49:31Z</dcterms:created>
  <dcterms:modified xsi:type="dcterms:W3CDTF">2015-06-05T18:53:45Z</dcterms:modified>
</cp:coreProperties>
</file>