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5" r:id="rId6"/>
    <p:sldId id="259" r:id="rId7"/>
    <p:sldId id="264" r:id="rId8"/>
    <p:sldId id="263" r:id="rId9"/>
    <p:sldId id="267" r:id="rId10"/>
    <p:sldId id="275" r:id="rId11"/>
    <p:sldId id="268" r:id="rId12"/>
    <p:sldId id="262" r:id="rId13"/>
    <p:sldId id="273" r:id="rId14"/>
    <p:sldId id="274" r:id="rId15"/>
    <p:sldId id="272" r:id="rId16"/>
    <p:sldId id="261" r:id="rId17"/>
    <p:sldId id="269" r:id="rId18"/>
    <p:sldId id="271" r:id="rId19"/>
    <p:sldId id="270" r:id="rId20"/>
    <p:sldId id="278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40404-19EB-4B67-A93D-EFF28D3A6EE2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7DAA1-1E15-4150-B9F8-6DC75B902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49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40404-19EB-4B67-A93D-EFF28D3A6EE2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7DAA1-1E15-4150-B9F8-6DC75B902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215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40404-19EB-4B67-A93D-EFF28D3A6EE2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7DAA1-1E15-4150-B9F8-6DC75B902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73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40404-19EB-4B67-A93D-EFF28D3A6EE2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7DAA1-1E15-4150-B9F8-6DC75B902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740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40404-19EB-4B67-A93D-EFF28D3A6EE2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7DAA1-1E15-4150-B9F8-6DC75B902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92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40404-19EB-4B67-A93D-EFF28D3A6EE2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7DAA1-1E15-4150-B9F8-6DC75B902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904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40404-19EB-4B67-A93D-EFF28D3A6EE2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7DAA1-1E15-4150-B9F8-6DC75B902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48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40404-19EB-4B67-A93D-EFF28D3A6EE2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7DAA1-1E15-4150-B9F8-6DC75B902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30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40404-19EB-4B67-A93D-EFF28D3A6EE2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7DAA1-1E15-4150-B9F8-6DC75B902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15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40404-19EB-4B67-A93D-EFF28D3A6EE2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7DAA1-1E15-4150-B9F8-6DC75B902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2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40404-19EB-4B67-A93D-EFF28D3A6EE2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7DAA1-1E15-4150-B9F8-6DC75B902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682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40404-19EB-4B67-A93D-EFF28D3A6EE2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7DAA1-1E15-4150-B9F8-6DC75B902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52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772400" cy="1470025"/>
          </a:xfrm>
        </p:spPr>
        <p:txBody>
          <a:bodyPr/>
          <a:lstStyle/>
          <a:p>
            <a:r>
              <a:rPr lang="en-US" dirty="0" smtClean="0"/>
              <a:t>Homework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/>
          <a:lstStyle/>
          <a:p>
            <a:r>
              <a:rPr lang="en-US" dirty="0" smtClean="0"/>
              <a:t>Generally done well – but remember all is an illusion</a:t>
            </a:r>
            <a:endParaRPr lang="en-US" dirty="0"/>
          </a:p>
        </p:txBody>
      </p:sp>
      <p:sp>
        <p:nvSpPr>
          <p:cNvPr id="4" name="AutoShape 2" descr="Displaying CraigBrai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9" y="184982"/>
            <a:ext cx="6110831" cy="3320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353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27336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86000"/>
            <a:ext cx="4838700" cy="4408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2619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Cheating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1143000"/>
            <a:ext cx="6965967" cy="544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500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Smoothing Filters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661035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876800"/>
            <a:ext cx="47434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46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Fortran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7961419" cy="4977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776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Done in C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704921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605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3x3 weighted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066314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819400"/>
            <a:ext cx="6953425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551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"/>
            <a:ext cx="595564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800600"/>
            <a:ext cx="53435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188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Place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561892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971800"/>
            <a:ext cx="56483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855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Assorted Nonsense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408" y="1600200"/>
            <a:ext cx="561118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576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J:\c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610" y="1600200"/>
            <a:ext cx="557678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38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Convert </a:t>
            </a:r>
            <a:r>
              <a:rPr lang="en-US" dirty="0" err="1" smtClean="0"/>
              <a:t>x,y,z</a:t>
            </a:r>
            <a:r>
              <a:rPr lang="en-US" dirty="0" smtClean="0"/>
              <a:t> to 2D array of intensity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many ways to do this but all are operationally the same that involve two loops (for loop, do loop,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dirty="0" smtClean="0"/>
              <a:t>Always do code tests on small pieces of the data.  (like turn the first 100 lines into 10x10 array)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69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J:\c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575" y="2210363"/>
            <a:ext cx="4286849" cy="330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8724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J:\c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300" y="1600200"/>
            <a:ext cx="602339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156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J:\c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09" y="1600200"/>
            <a:ext cx="568978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754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C++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95400"/>
            <a:ext cx="8133277" cy="5101594"/>
          </a:xfrm>
        </p:spPr>
      </p:pic>
    </p:spTree>
    <p:extLst>
      <p:ext uri="{BB962C8B-B14F-4D97-AF65-F5344CB8AC3E}">
        <p14:creationId xmlns:p14="http://schemas.microsoft.com/office/powerpoint/2010/main" val="263586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Fortran Loops (similar in Python)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95400"/>
            <a:ext cx="6674471" cy="4724400"/>
          </a:xfrm>
        </p:spPr>
      </p:pic>
    </p:spTree>
    <p:extLst>
      <p:ext uri="{BB962C8B-B14F-4D97-AF65-F5344CB8AC3E}">
        <p14:creationId xmlns:p14="http://schemas.microsoft.com/office/powerpoint/2010/main" val="396857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Reshape function in Python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475280" y="4038600"/>
            <a:ext cx="1524000" cy="160020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3505200"/>
            <a:ext cx="8296046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1"/>
            <a:ext cx="8382000" cy="1905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827992" cy="1516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811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 of Values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447800"/>
            <a:ext cx="776024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44958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Best way to actually report 100x100 = 1000 values is via EXCEL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0610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Byte Array to Image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" y="1371600"/>
            <a:ext cx="922956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3733800"/>
            <a:ext cx="9804584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4572000" y="4419600"/>
            <a:ext cx="1066800" cy="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867400" y="4191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93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to get X and Y correct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52600"/>
            <a:ext cx="4267200" cy="32766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546" y="1877826"/>
            <a:ext cx="3364454" cy="299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Paving the Moon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1447800"/>
            <a:ext cx="75088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89294"/>
            <a:ext cx="705375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"/>
            <a:ext cx="37421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72235"/>
            <a:ext cx="299258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13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126</Words>
  <Application>Microsoft Office PowerPoint</Application>
  <PresentationFormat>On-screen Show (4:3)</PresentationFormat>
  <Paragraphs>21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Homework 1</vt:lpstr>
      <vt:lpstr>Convert x,y,z to 2D array of intensity values</vt:lpstr>
      <vt:lpstr>C++</vt:lpstr>
      <vt:lpstr>Fortran Loops (similar in Python)</vt:lpstr>
      <vt:lpstr>Reshape function in Python</vt:lpstr>
      <vt:lpstr>Array of Values</vt:lpstr>
      <vt:lpstr>Byte Array to Image</vt:lpstr>
      <vt:lpstr>Need to get X and Y correct</vt:lpstr>
      <vt:lpstr>Paving the Moon</vt:lpstr>
      <vt:lpstr>PowerPoint Presentation</vt:lpstr>
      <vt:lpstr>Cheating </vt:lpstr>
      <vt:lpstr>Smoothing Filters</vt:lpstr>
      <vt:lpstr>Fortran</vt:lpstr>
      <vt:lpstr>Done in C</vt:lpstr>
      <vt:lpstr>3x3 weighted</vt:lpstr>
      <vt:lpstr>PowerPoint Presentation</vt:lpstr>
      <vt:lpstr>La Place</vt:lpstr>
      <vt:lpstr>Assorted Nonsense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Homework 1</dc:title>
  <dc:creator>Dr. Nuts</dc:creator>
  <cp:lastModifiedBy>Dr. Nuts</cp:lastModifiedBy>
  <cp:revision>12</cp:revision>
  <dcterms:created xsi:type="dcterms:W3CDTF">2015-04-10T16:32:12Z</dcterms:created>
  <dcterms:modified xsi:type="dcterms:W3CDTF">2015-04-10T19:41:49Z</dcterms:modified>
</cp:coreProperties>
</file>