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8" r:id="rId7"/>
    <p:sldId id="275" r:id="rId8"/>
    <p:sldId id="263" r:id="rId9"/>
    <p:sldId id="269" r:id="rId10"/>
    <p:sldId id="266" r:id="rId11"/>
    <p:sldId id="262" r:id="rId12"/>
    <p:sldId id="276" r:id="rId13"/>
    <p:sldId id="267" r:id="rId14"/>
    <p:sldId id="261" r:id="rId15"/>
    <p:sldId id="273" r:id="rId16"/>
    <p:sldId id="260" r:id="rId17"/>
    <p:sldId id="272" r:id="rId18"/>
    <p:sldId id="274" r:id="rId19"/>
    <p:sldId id="270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BAA3-9C8C-4221-8CF4-36393D692A5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C18D-A29E-4060-AC01-802DDC3BB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6842823/peak-detection-in-a-noisy-2d-array" TargetMode="External"/><Relationship Id="rId2" Type="http://schemas.openxmlformats.org/officeDocument/2006/relationships/hyperlink" Target="http://stackoverflow.com/questions/3684484/peak-detection-in-a-2d-arr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lipekberg.se/2014/02/10/understanding-peak-finding/" TargetMode="External"/><Relationship Id="rId5" Type="http://schemas.openxmlformats.org/officeDocument/2006/relationships/hyperlink" Target="http://scikit-image.org/docs/dev/api/skimage.feature.html" TargetMode="External"/><Relationship Id="rId4" Type="http://schemas.openxmlformats.org/officeDocument/2006/relationships/hyperlink" Target="http://www.mathworks.com/matlabcentral/fileexchange/37388-fast-2d-peak-find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HW 2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8847"/>
            <a:ext cx="6400800" cy="1752600"/>
          </a:xfrm>
        </p:spPr>
        <p:txBody>
          <a:bodyPr/>
          <a:lstStyle/>
          <a:p>
            <a:r>
              <a:rPr lang="en-US" dirty="0" smtClean="0"/>
              <a:t>Remember, everything is still an illusion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3" y="0"/>
            <a:ext cx="3965575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Bubble Chart – what “problem” does this indicate?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400800" cy="37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galaxy should look like in sensible lookup table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905000"/>
            <a:ext cx="4095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133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" y="2133600"/>
            <a:ext cx="9051550" cy="334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8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Profile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3" y="152400"/>
            <a:ext cx="8229600" cy="1143000"/>
          </a:xfrm>
        </p:spPr>
        <p:txBody>
          <a:bodyPr/>
          <a:lstStyle/>
          <a:p>
            <a:r>
              <a:rPr lang="en-US" dirty="0" smtClean="0"/>
              <a:t>Calibration errors?</a:t>
            </a:r>
            <a:endParaRPr lang="en-US" dirty="0"/>
          </a:p>
        </p:txBody>
      </p:sp>
      <p:sp>
        <p:nvSpPr>
          <p:cNvPr id="4" name="AutoShape 2" descr="http://homework.uoregon.edu/class/submit/Bishara_Korkor.20150417.035330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6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66344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3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5775"/>
            <a:ext cx="2676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Histogram – Just Work with Raw Data – 105 million Pixels</a:t>
            </a:r>
            <a:endParaRPr lang="en-US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714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800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does this distribution tell you about your gray scale dynamic range?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981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9500" y="1905000"/>
            <a:ext cx="571500" cy="152400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Equalization Stretch (how many pixels go into what bit ranges)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92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373828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581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Galaxy Disappear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459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229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5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" y="2590800"/>
            <a:ext cx="9014040" cy="22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Stars.txt and Galaxy.txt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thing to do is to understand the structure of the two files.   THEY ARE NOT THE SAME</a:t>
            </a:r>
          </a:p>
          <a:p>
            <a:r>
              <a:rPr lang="en-US" dirty="0" smtClean="0"/>
              <a:t>Stars.txt is the same as moon.txt</a:t>
            </a:r>
          </a:p>
          <a:p>
            <a:r>
              <a:rPr lang="en-US" dirty="0" smtClean="0"/>
              <a:t>Galaxy.txt is in a slightly different 2D format: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3962400"/>
            <a:ext cx="451893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38" y="3959542"/>
            <a:ext cx="388309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07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Surface Brightness Galaxies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828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24000"/>
            <a:ext cx="2886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ttp://zebu.uoregon.edu/images/vvls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371600"/>
            <a:ext cx="3048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Galaxies are extended objects imaged against the noise of the night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Original.txt file in python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" y="1981200"/>
            <a:ext cx="8655434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5410200"/>
            <a:ext cx="22098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about finding local maxima in a 2D array</a:t>
            </a:r>
          </a:p>
          <a:p>
            <a:r>
              <a:rPr lang="en-US" sz="2400" dirty="0" smtClean="0">
                <a:hlinkClick r:id="rId2"/>
              </a:rPr>
              <a:t>http://stackoverflow.com/questions/3684484/peak-detec   tion-in-a-2d-array</a:t>
            </a:r>
            <a:r>
              <a:rPr lang="en-US" sz="2400" dirty="0" smtClean="0"/>
              <a:t>   </a:t>
            </a:r>
          </a:p>
          <a:p>
            <a:r>
              <a:rPr lang="en-US" sz="2400" dirty="0" smtClean="0">
                <a:hlinkClick r:id="rId3"/>
              </a:rPr>
              <a:t>http://stackoverflow.com/questions/16842823/peak-detection-in-a-noisy-2d-array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http://www.mathworks.com/matlabcentral/fileexchange/37388-fast-2d-peak-finder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5"/>
              </a:rPr>
              <a:t>http://scikit-image.org/docs/dev/api/skimage.feature.html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http://www.filipekberg.se/2014/02/10/understanding-peak-finding/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00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data actually look like in the Array?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654062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438400"/>
            <a:ext cx="3886200" cy="129540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981" y="48768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MEDIAN FILTERING TO FIND THE LOCAL PEAKS BECAUSE ITS VALUE IS MUCH HIGHER THAN MEDIAN – OR USE RANKS.  THE POINT IS THAT MAXIMUM IN THIS DATA ARE DEFINED BY A SINGLE PIXEL VALUE AND NOT A REGION (UNLESS THE STARS ARE SATURATED ON THE DETECTOR IN WHICH CASE THEY ARE JUNK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5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 think a bit about the data as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easy to find too many “stars” in this data file: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17" y="2133600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49068" cy="39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Stars + Defects – need physically sensible threshold - experiment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90" y="1600200"/>
            <a:ext cx="5997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927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3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Adjusting – not all those faint things might be stars ….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00368" cy="335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280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HW 2 Discussion</vt:lpstr>
      <vt:lpstr>Stars.txt and Galaxy.txt</vt:lpstr>
      <vt:lpstr>Read Original.txt file in python</vt:lpstr>
      <vt:lpstr>Find the Stars</vt:lpstr>
      <vt:lpstr>What does the data actually look like in the Array?</vt:lpstr>
      <vt:lpstr>You have to think a bit about the data as well</vt:lpstr>
      <vt:lpstr>PowerPoint Presentation</vt:lpstr>
      <vt:lpstr>Real Stars + Defects – need physically sensible threshold - experiment</vt:lpstr>
      <vt:lpstr>Contrast Adjusting – not all those faint things might be stars ….</vt:lpstr>
      <vt:lpstr>Bubble Chart – what “problem” does this indicate?</vt:lpstr>
      <vt:lpstr>What the galaxy should look like in sensible lookup table</vt:lpstr>
      <vt:lpstr>PowerPoint Presentation</vt:lpstr>
      <vt:lpstr>Luminosity Profile</vt:lpstr>
      <vt:lpstr>Calibration errors?</vt:lpstr>
      <vt:lpstr>Histogram – Just Work with Raw Data – 105 million Pixels</vt:lpstr>
      <vt:lpstr>Histogram Equalization Stretch (how many pixels go into what bit ranges)</vt:lpstr>
      <vt:lpstr>PowerPoint Presentation</vt:lpstr>
      <vt:lpstr>Make the Galaxy Disappear</vt:lpstr>
      <vt:lpstr>PowerPoint Presentation</vt:lpstr>
      <vt:lpstr>Low Surface Brightness Galaxies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 2 Discussion</dc:title>
  <dc:creator>Dr. Nuts</dc:creator>
  <cp:lastModifiedBy>Dr. Nuts</cp:lastModifiedBy>
  <cp:revision>9</cp:revision>
  <dcterms:created xsi:type="dcterms:W3CDTF">2015-04-17T16:57:16Z</dcterms:created>
  <dcterms:modified xsi:type="dcterms:W3CDTF">2015-04-17T18:01:23Z</dcterms:modified>
</cp:coreProperties>
</file>