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70" r:id="rId6"/>
    <p:sldId id="271" r:id="rId7"/>
    <p:sldId id="269" r:id="rId8"/>
    <p:sldId id="261" r:id="rId9"/>
    <p:sldId id="260" r:id="rId10"/>
    <p:sldId id="259" r:id="rId11"/>
    <p:sldId id="258" r:id="rId12"/>
    <p:sldId id="265" r:id="rId13"/>
    <p:sldId id="264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B3B-F83A-4957-9810-CD9E0F6A4B2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A7C7-9663-4E34-8D20-B0E5B1976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0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B3B-F83A-4957-9810-CD9E0F6A4B2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A7C7-9663-4E34-8D20-B0E5B1976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4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B3B-F83A-4957-9810-CD9E0F6A4B2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A7C7-9663-4E34-8D20-B0E5B1976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B3B-F83A-4957-9810-CD9E0F6A4B2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A7C7-9663-4E34-8D20-B0E5B1976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2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B3B-F83A-4957-9810-CD9E0F6A4B2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A7C7-9663-4E34-8D20-B0E5B1976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9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B3B-F83A-4957-9810-CD9E0F6A4B2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A7C7-9663-4E34-8D20-B0E5B1976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2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B3B-F83A-4957-9810-CD9E0F6A4B2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A7C7-9663-4E34-8D20-B0E5B1976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9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B3B-F83A-4957-9810-CD9E0F6A4B2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A7C7-9663-4E34-8D20-B0E5B1976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5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B3B-F83A-4957-9810-CD9E0F6A4B2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A7C7-9663-4E34-8D20-B0E5B1976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4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B3B-F83A-4957-9810-CD9E0F6A4B2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A7C7-9663-4E34-8D20-B0E5B1976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6B3B-F83A-4957-9810-CD9E0F6A4B2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A7C7-9663-4E34-8D20-B0E5B1976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6B3B-F83A-4957-9810-CD9E0F6A4B2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8A7C7-9663-4E34-8D20-B0E5B1976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9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876800"/>
            <a:ext cx="6400800" cy="1752600"/>
          </a:xfrm>
        </p:spPr>
        <p:txBody>
          <a:bodyPr/>
          <a:lstStyle/>
          <a:p>
            <a:r>
              <a:rPr lang="en-US" dirty="0" smtClean="0"/>
              <a:t>Seventh Exercise Discussion:</a:t>
            </a:r>
          </a:p>
          <a:p>
            <a:r>
              <a:rPr lang="en-US" dirty="0" smtClean="0"/>
              <a:t>Generally well done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" y="0"/>
            <a:ext cx="5886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67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23925"/>
            <a:ext cx="66675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5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80" y="1600200"/>
            <a:ext cx="55990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2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143000"/>
            <a:ext cx="7254911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0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267325" cy="607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525" y="3581400"/>
            <a:ext cx="2809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But A cannot be negative – need to build in reality checks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winner is: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96012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46610"/>
            <a:ext cx="1657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7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5286138" cy="396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5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91028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52400"/>
            <a:ext cx="6615113" cy="72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72" y="1600200"/>
            <a:ext cx="62360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0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658144"/>
            <a:ext cx="68770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0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993"/>
            <a:ext cx="7162800" cy="422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5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5929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5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090613"/>
            <a:ext cx="69723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07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9705"/>
            <a:ext cx="8229600" cy="328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33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</Words>
  <Application>Microsoft Office PowerPoint</Application>
  <PresentationFormat>On-screen Show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Smooth the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the winner is: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Nuts</dc:creator>
  <cp:lastModifiedBy>Dr. Nuts</cp:lastModifiedBy>
  <cp:revision>3</cp:revision>
  <dcterms:created xsi:type="dcterms:W3CDTF">2015-05-29T17:59:58Z</dcterms:created>
  <dcterms:modified xsi:type="dcterms:W3CDTF">2015-05-29T18:22:18Z</dcterms:modified>
</cp:coreProperties>
</file>