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708" r:id="rId3"/>
  </p:sldMasterIdLst>
  <p:sldIdLst>
    <p:sldId id="257" r:id="rId4"/>
    <p:sldId id="261" r:id="rId5"/>
    <p:sldId id="292" r:id="rId6"/>
    <p:sldId id="293" r:id="rId7"/>
    <p:sldId id="273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C5E59A-B0F6-4C08-9557-95D0D6D3637F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F8F91A-1ED6-40E4-B9CA-DBD6C97640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Raw data scaled to </a:t>
            </a:r>
            <a:r>
              <a:rPr lang="en-US" sz="2800" dirty="0" err="1" smtClean="0"/>
              <a:t>ymin</a:t>
            </a:r>
            <a:r>
              <a:rPr lang="en-US" sz="2800" dirty="0" smtClean="0"/>
              <a:t>=0 – Arctic Sea Ice Extent changes over the last 150 years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62" y="2740025"/>
            <a:ext cx="4638675" cy="2428875"/>
          </a:xfrm>
        </p:spPr>
      </p:pic>
    </p:spTree>
    <p:extLst>
      <p:ext uri="{BB962C8B-B14F-4D97-AF65-F5344CB8AC3E}">
        <p14:creationId xmlns:p14="http://schemas.microsoft.com/office/powerpoint/2010/main" val="18177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Fool the Public Scale as the public assumes bottom = 0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5" y="2716212"/>
            <a:ext cx="4629150" cy="2476500"/>
          </a:xfrm>
        </p:spPr>
      </p:pic>
    </p:spTree>
    <p:extLst>
      <p:ext uri="{BB962C8B-B14F-4D97-AF65-F5344CB8AC3E}">
        <p14:creationId xmlns:p14="http://schemas.microsoft.com/office/powerpoint/2010/main" val="50157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 smtClean="0"/>
              <a:t>Gaussian Kernel Smoothing produces best wave form (with possible features in it)</a:t>
            </a:r>
            <a:endParaRPr lang="en-US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2882"/>
            <a:ext cx="6477000" cy="456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918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Exponential (Blue) (recent year weighted; k =.9) vs Gaussian </a:t>
            </a:r>
            <a:r>
              <a:rPr lang="en-US" sz="3600" dirty="0" smtClean="0"/>
              <a:t>Kernel(Green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83066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89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“exponential cutoff” model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5261" y="1371600"/>
            <a:ext cx="6098739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791" y="2154481"/>
                <a:ext cx="2858347" cy="603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𝑏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𝑐𝑥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𝑑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1" y="2154481"/>
                <a:ext cx="2858347" cy="60369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1000" y="32004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10.35</a:t>
            </a:r>
          </a:p>
          <a:p>
            <a:r>
              <a:rPr lang="en-US" dirty="0" smtClean="0"/>
              <a:t>B = 17.46</a:t>
            </a:r>
          </a:p>
          <a:p>
            <a:r>
              <a:rPr lang="en-US" dirty="0" smtClean="0"/>
              <a:t>C = 2.2E10</a:t>
            </a:r>
          </a:p>
          <a:p>
            <a:r>
              <a:rPr lang="en-US" dirty="0" smtClean="0"/>
              <a:t>D =-4.69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8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Science/Policy Issue; 2095 vs 2030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4114" y="2324100"/>
            <a:ext cx="5834784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045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1205</TotalTime>
  <Words>95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Apex</vt:lpstr>
      <vt:lpstr>Angles</vt:lpstr>
      <vt:lpstr>Austin</vt:lpstr>
      <vt:lpstr>Raw data scaled to ymin=0 – Arctic Sea Ice Extent changes over the last 150 years</vt:lpstr>
      <vt:lpstr>Fool the Public Scale as the public assumes bottom = 0</vt:lpstr>
      <vt:lpstr>Gaussian Kernel Smoothing produces best wave form (with possible features in it)</vt:lpstr>
      <vt:lpstr>Exponential (Blue) (recent year weighted; k =.9) vs Gaussian Kernel(Green)</vt:lpstr>
      <vt:lpstr>Seek “exponential cutoff” model</vt:lpstr>
      <vt:lpstr>Science/Policy Issue; 2095 vs 2030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Nuts</dc:creator>
  <cp:lastModifiedBy>Dr. Nuts</cp:lastModifiedBy>
  <cp:revision>25</cp:revision>
  <cp:lastPrinted>2014-05-02T17:32:49Z</cp:lastPrinted>
  <dcterms:created xsi:type="dcterms:W3CDTF">2014-05-01T22:11:13Z</dcterms:created>
  <dcterms:modified xsi:type="dcterms:W3CDTF">2015-05-28T20:51:39Z</dcterms:modified>
</cp:coreProperties>
</file>