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0AD3E-27DA-49A1-AFC0-51083765F1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6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3986E-1A7B-411F-AFF4-8402878E9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52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DDC5C-E896-4823-9F23-CE780A63FF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73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3FE64-2017-4B92-86CB-BAF8A3A278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85684-C995-4646-B1E6-DDA302B665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27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2BCB5-6010-428F-8BA5-32A8E0F256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15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8A9B9-CADA-4B0D-A34E-E14F023AD8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2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9C6F8-600D-4FC9-BF77-7812F20871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19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5C4CB-AA24-4827-86F6-5A12991385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98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E021F-CC24-4D56-A7A0-C8E2DA7C5C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7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5D26F-A048-4051-8E76-C08D4F75AB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7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B16216-D95B-429C-A9E1-4CDD76B51F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Chi^2 </a:t>
            </a:r>
            <a:r>
              <a:rPr lang="en-US" altLang="en-US" sz="2800" dirty="0" smtClean="0"/>
              <a:t>min solution involving 7 parameters</a:t>
            </a:r>
            <a:endParaRPr lang="en-US" altLang="en-US" sz="2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438400" y="4260574"/>
            <a:ext cx="33528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en-US" dirty="0"/>
          </a:p>
          <a:p>
            <a:r>
              <a:rPr lang="en-US" altLang="en-US" dirty="0" smtClean="0"/>
              <a:t>Slope=par1 </a:t>
            </a:r>
            <a:r>
              <a:rPr lang="en-US" altLang="en-US" dirty="0"/>
              <a:t>; </a:t>
            </a:r>
            <a:r>
              <a:rPr lang="en-US" altLang="en-US" dirty="0" smtClean="0"/>
              <a:t>Amplitude= </a:t>
            </a:r>
            <a:r>
              <a:rPr lang="en-US" altLang="en-US" dirty="0"/>
              <a:t> </a:t>
            </a:r>
            <a:r>
              <a:rPr lang="en-US" altLang="en-US" dirty="0" smtClean="0"/>
              <a:t>par2</a:t>
            </a:r>
            <a:endParaRPr lang="en-US" altLang="en-US" dirty="0"/>
          </a:p>
          <a:p>
            <a:r>
              <a:rPr lang="en-US" altLang="en-US" dirty="0" smtClean="0"/>
              <a:t>Period=par3 </a:t>
            </a:r>
            <a:r>
              <a:rPr lang="en-US" altLang="en-US" dirty="0"/>
              <a:t>; </a:t>
            </a:r>
            <a:r>
              <a:rPr lang="en-US" altLang="en-US" dirty="0" smtClean="0"/>
              <a:t>Phi=par4</a:t>
            </a:r>
            <a:r>
              <a:rPr lang="en-US" altLang="en-US" dirty="0"/>
              <a:t> </a:t>
            </a:r>
          </a:p>
          <a:p>
            <a:r>
              <a:rPr lang="en-US" altLang="en-US" dirty="0"/>
              <a:t>Phi1= </a:t>
            </a:r>
            <a:r>
              <a:rPr lang="en-US" altLang="en-US" dirty="0" smtClean="0"/>
              <a:t>-par5 </a:t>
            </a:r>
            <a:r>
              <a:rPr lang="en-US" altLang="en-US" dirty="0"/>
              <a:t> ; </a:t>
            </a:r>
            <a:r>
              <a:rPr lang="en-US" altLang="en-US" dirty="0" err="1"/>
              <a:t>Xstep</a:t>
            </a:r>
            <a:r>
              <a:rPr lang="en-US" altLang="en-US" dirty="0"/>
              <a:t>  =  </a:t>
            </a:r>
            <a:r>
              <a:rPr lang="en-US" altLang="en-US" dirty="0" smtClean="0"/>
              <a:t>par6 </a:t>
            </a:r>
            <a:r>
              <a:rPr lang="en-US" altLang="en-US" dirty="0"/>
              <a:t> </a:t>
            </a:r>
          </a:p>
          <a:p>
            <a:r>
              <a:rPr lang="en-US" altLang="en-US" dirty="0"/>
              <a:t>Zero  Point  =  </a:t>
            </a:r>
            <a:r>
              <a:rPr lang="en-US" altLang="en-US" dirty="0" smtClean="0"/>
              <a:t>par7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09700" y="1905000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Specify reasonable min + max for the parameters and randomly adjust them to compare solutions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19800" y="4038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Maximum</a:t>
            </a:r>
          </a:p>
          <a:p>
            <a:r>
              <a:rPr lang="en-US" dirty="0" smtClean="0"/>
              <a:t>Likelihood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Vary all 7 </a:t>
            </a:r>
            <a:r>
              <a:rPr lang="en-US" sz="2400" dirty="0" err="1" smtClean="0"/>
              <a:t>params</a:t>
            </a:r>
            <a:r>
              <a:rPr lang="en-US" sz="2400" dirty="0" smtClean="0"/>
              <a:t> randomly at once over many iterations</a:t>
            </a:r>
            <a:endParaRPr lang="en-US" sz="24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33600"/>
            <a:ext cx="7817672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63981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Chi^2 min solution involving 7 parameters</vt:lpstr>
      <vt:lpstr>Vary all 7 params randomly at once over many iterations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</dc:creator>
  <cp:lastModifiedBy>Dr. Nuts</cp:lastModifiedBy>
  <cp:revision>3</cp:revision>
  <dcterms:created xsi:type="dcterms:W3CDTF">2014-05-23T16:33:03Z</dcterms:created>
  <dcterms:modified xsi:type="dcterms:W3CDTF">2015-05-22T19:13:58Z</dcterms:modified>
</cp:coreProperties>
</file>