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68399-9394-4298-9EC1-65B9999D8F3E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68399-9394-4298-9EC1-65B9999D8F3E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68399-9394-4298-9EC1-65B9999D8F3E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68399-9394-4298-9EC1-65B9999D8F3E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68399-9394-4298-9EC1-65B9999D8F3E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68399-9394-4298-9EC1-65B9999D8F3E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68399-9394-4298-9EC1-65B9999D8F3E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68399-9394-4298-9EC1-65B9999D8F3E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68399-9394-4298-9EC1-65B9999D8F3E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68399-9394-4298-9EC1-65B9999D8F3E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4968399-9394-4298-9EC1-65B9999D8F3E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4968399-9394-4298-9EC1-65B9999D8F3E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sz="2400" dirty="0" smtClean="0"/>
              <a:t>Non-linear Growth of everything defines the Industrial Revolution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417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7" y="2057400"/>
            <a:ext cx="5410200" cy="34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3257" y="2590800"/>
            <a:ext cx="3448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this </a:t>
            </a:r>
            <a:r>
              <a:rPr lang="en-US" dirty="0" smtClean="0"/>
              <a:t>example: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</a:t>
            </a:r>
            <a:r>
              <a:rPr lang="en-US" dirty="0"/>
              <a:t>a span of 56 years steel production has increased by a factor of </a:t>
            </a:r>
            <a:r>
              <a:rPr lang="en-US" dirty="0" smtClean="0"/>
              <a:t>4.7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this same time population growth has increased by a factor of </a:t>
            </a:r>
            <a:r>
              <a:rPr lang="en-US" dirty="0" smtClean="0"/>
              <a:t>2.45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2.45</a:t>
            </a:r>
            <a:r>
              <a:rPr lang="en-US" baseline="30000" dirty="0"/>
              <a:t>N</a:t>
            </a:r>
            <a:r>
              <a:rPr lang="en-US" dirty="0"/>
              <a:t> = 4.7; N ~ 1.75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867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meaning of N is that if the population doubles, the associated steel output does not also double but increases by 2</a:t>
            </a:r>
            <a:r>
              <a:rPr lang="en-US" baseline="30000" dirty="0"/>
              <a:t> 1.75 </a:t>
            </a:r>
            <a:r>
              <a:rPr lang="en-US" dirty="0"/>
              <a:t>= 3.6 times more steel. </a:t>
            </a:r>
            <a:r>
              <a:rPr lang="en-US" dirty="0" smtClean="0"/>
              <a:t> This mathematical reality of resource use is continually disregarded.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This behavior first seen for Coal use in the UK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2675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791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How?  Hire more miners; build more mines;  scale the infrastructure to support global demand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89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5006"/>
            <a:ext cx="7772400" cy="914400"/>
          </a:xfrm>
        </p:spPr>
        <p:txBody>
          <a:bodyPr/>
          <a:lstStyle/>
          <a:p>
            <a:r>
              <a:rPr lang="en-US" dirty="0" smtClean="0"/>
              <a:t>Scaled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lh4.googleusercontent.com/NpTAvWwzb2TmjRkPJFFSHcxHmPwivZkwGWXrpDV91ZlWcAnz1DII1PuU3qP-9srm-22tq1dCcLoTlduVrnJTSyowXbPLADPVNGWpycjlysGAGt9ceLZKPtVWGjBCkzCjwEgpXnCSSTQ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lh4.googleusercontent.com/NpTAvWwzb2TmjRkPJFFSHcxHmPwivZkwGWXrpDV91ZlWcAnz1DII1PuU3qP-9srm-22tq1dCcLoTlduVrnJTSyowXbPLADPVNGWpycjlysGAGt9ceLZKPtVWGjBCkzCjwEgpXnCSS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43000"/>
            <a:ext cx="9080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Coal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lh5.googleusercontent.com/30oxXkVrxTtsDxQPUGAQ-4GxYcg_hslIgwxLn0B8v-fAXzs7P2h79hZaOb0Z6B_1JbTvrzahGAwHEeAkRvqZh_L2thPSrq3yZS9DZ7EJlKmiyd1p275MxfpMFB4GyAE1h7E-TXc0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4926"/>
            <a:ext cx="7924800" cy="52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487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Factor of 10 growth from 1870-1920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Efficiency Increases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lh6.googleusercontent.com/_gFv8hASmWrJMWKj-q6TbBekanwcH41nLMXt0BYED1HKIs4eOVkAedD78Sk14XutzxtXYQh_zGGk7nE0Z5e61IyuSzRJ7GTJvGDwECo9AG7PF9EE6E9r7VJW7WAWPMG1v3RDuEd6k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15000" cy="44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</TotalTime>
  <Words>106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Metro</vt:lpstr>
      <vt:lpstr>Non-linear Growth of everything defines the Industrial Revolution</vt:lpstr>
      <vt:lpstr>This behavior first seen for Coal use in the UK</vt:lpstr>
      <vt:lpstr>Scaled Infrastructure</vt:lpstr>
      <vt:lpstr>US Coal Consumption</vt:lpstr>
      <vt:lpstr>Technology Efficiency Increases Consumption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Non-linear Growth of everything defines the Industrial Revolution</dc:title>
  <dc:creator>Greg</dc:creator>
  <cp:lastModifiedBy>Greg</cp:lastModifiedBy>
  <cp:revision>2</cp:revision>
  <dcterms:created xsi:type="dcterms:W3CDTF">2018-11-08T17:49:56Z</dcterms:created>
  <dcterms:modified xsi:type="dcterms:W3CDTF">2018-11-08T18:06:58Z</dcterms:modified>
</cp:coreProperties>
</file>