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 id="2147484137" r:id="rId4"/>
    <p:sldMasterId id="2147484149" r:id="rId5"/>
    <p:sldMasterId id="2147484161" r:id="rId6"/>
    <p:sldMasterId id="2147484173" r:id="rId7"/>
    <p:sldMasterId id="2147484185" r:id="rId8"/>
    <p:sldMasterId id="2147484204" r:id="rId9"/>
  </p:sldMasterIdLst>
  <p:sldIdLst>
    <p:sldId id="256" r:id="rId10"/>
    <p:sldId id="257" r:id="rId11"/>
    <p:sldId id="264" r:id="rId12"/>
    <p:sldId id="260" r:id="rId13"/>
    <p:sldId id="261" r:id="rId14"/>
    <p:sldId id="266" r:id="rId15"/>
    <p:sldId id="267" r:id="rId16"/>
    <p:sldId id="262" r:id="rId17"/>
    <p:sldId id="269" r:id="rId18"/>
    <p:sldId id="275" r:id="rId19"/>
    <p:sldId id="272" r:id="rId20"/>
    <p:sldId id="273" r:id="rId21"/>
    <p:sldId id="274" r:id="rId22"/>
    <p:sldId id="27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BBCC8120-865D-46F0-806A-C83D6162B88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18">
            <a:extLst>
              <a:ext uri="{FF2B5EF4-FFF2-40B4-BE49-F238E27FC236}">
                <a16:creationId xmlns:a16="http://schemas.microsoft.com/office/drawing/2014/main" id="{8FA50958-2089-4397-84EA-DDA1EFEB116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6">
            <a:extLst>
              <a:ext uri="{FF2B5EF4-FFF2-40B4-BE49-F238E27FC236}">
                <a16:creationId xmlns:a16="http://schemas.microsoft.com/office/drawing/2014/main" id="{7F1A0B0A-8CF4-40A6-9D25-6BD00285634F}"/>
              </a:ext>
            </a:extLst>
          </p:cNvPr>
          <p:cNvSpPr>
            <a:spLocks noGrp="1"/>
          </p:cNvSpPr>
          <p:nvPr>
            <p:ph type="sldNum" sz="quarter" idx="12"/>
          </p:nvPr>
        </p:nvSpPr>
        <p:spPr/>
        <p:txBody>
          <a:bodyPr/>
          <a:lstStyle>
            <a:lvl1pPr>
              <a:defRPr>
                <a:solidFill>
                  <a:srgbClr val="D1EAEE"/>
                </a:solidFill>
              </a:defRPr>
            </a:lvl1pPr>
          </a:lstStyle>
          <a:p>
            <a:fld id="{84FFEEFC-8736-4E3F-A740-EABE8BB7C637}" type="slidenum">
              <a:rPr lang="en-US" altLang="en-US"/>
              <a:pPr/>
              <a:t>‹#›</a:t>
            </a:fld>
            <a:endParaRPr lang="en-US" altLang="en-US"/>
          </a:p>
        </p:txBody>
      </p:sp>
    </p:spTree>
    <p:extLst>
      <p:ext uri="{BB962C8B-B14F-4D97-AF65-F5344CB8AC3E}">
        <p14:creationId xmlns:p14="http://schemas.microsoft.com/office/powerpoint/2010/main" val="15689677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F0680AC-CFC6-4758-AD37-C6054239C0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34146A49-C492-4976-9409-B3DFEF0A6F0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B2E459FB-61D4-4D56-A1B3-1D6FA01C78AC}"/>
              </a:ext>
            </a:extLst>
          </p:cNvPr>
          <p:cNvSpPr>
            <a:spLocks noGrp="1"/>
          </p:cNvSpPr>
          <p:nvPr>
            <p:ph type="sldNum" sz="quarter" idx="12"/>
          </p:nvPr>
        </p:nvSpPr>
        <p:spPr/>
        <p:txBody>
          <a:bodyPr/>
          <a:lstStyle>
            <a:lvl1pPr>
              <a:defRPr/>
            </a:lvl1pPr>
          </a:lstStyle>
          <a:p>
            <a:fld id="{7205294C-F82F-4FF5-B8E9-AC2DB09B4190}" type="slidenum">
              <a:rPr lang="en-US" altLang="en-US"/>
              <a:pPr/>
              <a:t>‹#›</a:t>
            </a:fld>
            <a:endParaRPr lang="en-US" altLang="en-US"/>
          </a:p>
        </p:txBody>
      </p:sp>
    </p:spTree>
    <p:extLst>
      <p:ext uri="{BB962C8B-B14F-4D97-AF65-F5344CB8AC3E}">
        <p14:creationId xmlns:p14="http://schemas.microsoft.com/office/powerpoint/2010/main" val="14719558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A3C33B3E-DF65-4FFE-BBE3-241F6EFAF41C}" type="slidenum">
              <a:rPr lang="en-US" altLang="en-US" smtClean="0"/>
              <a:pPr/>
              <a:t>‹#›</a:t>
            </a:fld>
            <a:endParaRPr lang="en-US" altLang="en-US"/>
          </a:p>
        </p:txBody>
      </p:sp>
    </p:spTree>
    <p:extLst>
      <p:ext uri="{BB962C8B-B14F-4D97-AF65-F5344CB8AC3E}">
        <p14:creationId xmlns:p14="http://schemas.microsoft.com/office/powerpoint/2010/main" val="7665273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88A3AF1-2532-454C-90FC-469CE06FAF3B}" type="slidenum">
              <a:rPr lang="en-US" altLang="en-US" smtClean="0"/>
              <a:pPr/>
              <a:t>‹#›</a:t>
            </a:fld>
            <a:endParaRPr lang="en-US" altLang="en-US"/>
          </a:p>
        </p:txBody>
      </p:sp>
    </p:spTree>
    <p:extLst>
      <p:ext uri="{BB962C8B-B14F-4D97-AF65-F5344CB8AC3E}">
        <p14:creationId xmlns:p14="http://schemas.microsoft.com/office/powerpoint/2010/main" val="1656457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fld id="{77508B4C-C41F-43B4-B1A0-5DC83B2C7448}" type="slidenum">
              <a:rPr lang="en-US" altLang="en-US" smtClean="0"/>
              <a:pPr/>
              <a:t>‹#›</a:t>
            </a:fld>
            <a:endParaRPr lang="en-US" altLang="en-US"/>
          </a:p>
        </p:txBody>
      </p:sp>
    </p:spTree>
    <p:extLst>
      <p:ext uri="{BB962C8B-B14F-4D97-AF65-F5344CB8AC3E}">
        <p14:creationId xmlns:p14="http://schemas.microsoft.com/office/powerpoint/2010/main" val="189224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688FA9-1CB6-478F-A76E-885EA17374EE}" type="slidenum">
              <a:rPr lang="en-US" altLang="en-US" smtClean="0"/>
              <a:pPr/>
              <a:t>‹#›</a:t>
            </a:fld>
            <a:endParaRPr lang="en-US" altLang="en-US"/>
          </a:p>
        </p:txBody>
      </p:sp>
    </p:spTree>
    <p:extLst>
      <p:ext uri="{BB962C8B-B14F-4D97-AF65-F5344CB8AC3E}">
        <p14:creationId xmlns:p14="http://schemas.microsoft.com/office/powerpoint/2010/main" val="2788638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B1E9A31-60E3-4BFD-9D7F-C7B2B7A8B1F8}" type="slidenum">
              <a:rPr lang="en-US" altLang="en-US" smtClean="0"/>
              <a:pPr/>
              <a:t>‹#›</a:t>
            </a:fld>
            <a:endParaRPr lang="en-US" altLang="en-US"/>
          </a:p>
        </p:txBody>
      </p:sp>
    </p:spTree>
    <p:extLst>
      <p:ext uri="{BB962C8B-B14F-4D97-AF65-F5344CB8AC3E}">
        <p14:creationId xmlns:p14="http://schemas.microsoft.com/office/powerpoint/2010/main" val="10752364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7813FD4-8E2B-41F4-A1BA-CA3D91CB37F6}" type="slidenum">
              <a:rPr lang="en-US" altLang="en-US" smtClean="0"/>
              <a:pPr/>
              <a:t>‹#›</a:t>
            </a:fld>
            <a:endParaRPr lang="en-US" altLang="en-US"/>
          </a:p>
        </p:txBody>
      </p:sp>
    </p:spTree>
    <p:extLst>
      <p:ext uri="{BB962C8B-B14F-4D97-AF65-F5344CB8AC3E}">
        <p14:creationId xmlns:p14="http://schemas.microsoft.com/office/powerpoint/2010/main" val="17306875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7767079-79BA-4223-BAE8-E37430F88E69}" type="slidenum">
              <a:rPr lang="en-US" altLang="en-US" smtClean="0"/>
              <a:pPr/>
              <a:t>‹#›</a:t>
            </a:fld>
            <a:endParaRPr lang="en-US" altLang="en-US"/>
          </a:p>
        </p:txBody>
      </p:sp>
    </p:spTree>
    <p:extLst>
      <p:ext uri="{BB962C8B-B14F-4D97-AF65-F5344CB8AC3E}">
        <p14:creationId xmlns:p14="http://schemas.microsoft.com/office/powerpoint/2010/main" val="409963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4BF94E9-AB37-49C0-8041-CFE79FF70C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43315E06-BCCF-4C40-BE29-DA855429D76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2F35CE9A-9F8A-4C57-9331-A86A712F7A80}"/>
              </a:ext>
            </a:extLst>
          </p:cNvPr>
          <p:cNvSpPr>
            <a:spLocks noGrp="1"/>
          </p:cNvSpPr>
          <p:nvPr>
            <p:ph type="sldNum" sz="quarter" idx="12"/>
          </p:nvPr>
        </p:nvSpPr>
        <p:spPr/>
        <p:txBody>
          <a:bodyPr/>
          <a:lstStyle>
            <a:lvl1pPr>
              <a:defRPr/>
            </a:lvl1pPr>
          </a:lstStyle>
          <a:p>
            <a:fld id="{4E3D2FB9-CA47-4FFA-BAB9-11A07127BC64}" type="slidenum">
              <a:rPr lang="en-US" altLang="en-US"/>
              <a:pPr/>
              <a:t>‹#›</a:t>
            </a:fld>
            <a:endParaRPr lang="en-US" altLang="en-US"/>
          </a:p>
        </p:txBody>
      </p:sp>
    </p:spTree>
    <p:extLst>
      <p:ext uri="{BB962C8B-B14F-4D97-AF65-F5344CB8AC3E}">
        <p14:creationId xmlns:p14="http://schemas.microsoft.com/office/powerpoint/2010/main" val="68755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4F54C1-B951-4343-93E6-1AD7E3189B2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9910A7A8-FEA9-4D8C-928A-46988BDEB726}"/>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0A6D1D3E-C12A-417E-A45A-8B8473FC96D0}"/>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943622F3-E0E9-4162-BAEF-6177A02F4825}"/>
              </a:ext>
            </a:extLst>
          </p:cNvPr>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58BAD31-0AFB-4596-B619-436C427E1AF9}"/>
              </a:ext>
            </a:extLst>
          </p:cNvPr>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C02AA1DF-02CF-4176-A6E9-272F043DDB96}"/>
              </a:ext>
            </a:extLst>
          </p:cNvPr>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00B814F6-68B9-4A7F-88B5-4100993BDB6E}"/>
              </a:ext>
            </a:extLst>
          </p:cNvPr>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5EBCDC28-CD3B-40DB-89A7-AE267D0AE698}"/>
              </a:ext>
            </a:extLst>
          </p:cNvPr>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8633FE03-4CC4-4419-8FBD-9DEF229BF9D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4">
            <a:extLst>
              <a:ext uri="{FF2B5EF4-FFF2-40B4-BE49-F238E27FC236}">
                <a16:creationId xmlns:a16="http://schemas.microsoft.com/office/drawing/2014/main" id="{C547811E-3E62-46FC-9B1E-ED98B7F7090E}"/>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5">
            <a:extLst>
              <a:ext uri="{FF2B5EF4-FFF2-40B4-BE49-F238E27FC236}">
                <a16:creationId xmlns:a16="http://schemas.microsoft.com/office/drawing/2014/main" id="{8E889A55-F1F3-4A2F-AA7A-3A87F3FE9E6E}"/>
              </a:ext>
            </a:extLst>
          </p:cNvPr>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27E4ECDB-144F-44C1-9085-D62EE0F4075F}" type="slidenum">
              <a:rPr lang="en-US" altLang="en-US"/>
              <a:pPr/>
              <a:t>‹#›</a:t>
            </a:fld>
            <a:endParaRPr lang="en-US" altLang="en-US"/>
          </a:p>
        </p:txBody>
      </p:sp>
    </p:spTree>
    <p:extLst>
      <p:ext uri="{BB962C8B-B14F-4D97-AF65-F5344CB8AC3E}">
        <p14:creationId xmlns:p14="http://schemas.microsoft.com/office/powerpoint/2010/main" val="95467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F67E1-B494-4D54-BCA0-2BDB25D5F3A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2A199C-EB64-47FD-B6B9-BAB05547C30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6042D33-7845-4915-86ED-3F40822D27C5}"/>
              </a:ext>
            </a:extLst>
          </p:cNvPr>
          <p:cNvSpPr>
            <a:spLocks noGrp="1"/>
          </p:cNvSpPr>
          <p:nvPr>
            <p:ph type="sldNum" sz="quarter" idx="12"/>
          </p:nvPr>
        </p:nvSpPr>
        <p:spPr/>
        <p:txBody>
          <a:bodyPr/>
          <a:lstStyle>
            <a:lvl1pPr>
              <a:defRPr/>
            </a:lvl1pPr>
          </a:lstStyle>
          <a:p>
            <a:fld id="{06F39FC0-18B6-44BC-BF28-D3C2DA660B9E}" type="slidenum">
              <a:rPr lang="en-US" altLang="en-US"/>
              <a:pPr/>
              <a:t>‹#›</a:t>
            </a:fld>
            <a:endParaRPr lang="en-US" altLang="en-US"/>
          </a:p>
        </p:txBody>
      </p:sp>
    </p:spTree>
    <p:extLst>
      <p:ext uri="{BB962C8B-B14F-4D97-AF65-F5344CB8AC3E}">
        <p14:creationId xmlns:p14="http://schemas.microsoft.com/office/powerpoint/2010/main" val="361300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C2417-C813-4D8A-99AF-B80DB8BF393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04D4A69A-C4B2-4450-BFF2-76ACF3EEFD10}"/>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6A45FD8-F563-478E-990D-D0556A5B182A}"/>
              </a:ext>
            </a:extLst>
          </p:cNvPr>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A9AAA338-2AAD-423C-A277-CE821D4C61A7}"/>
              </a:ext>
            </a:extLst>
          </p:cNvPr>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E9BBFBD-4479-441C-A1A2-F328BE309E1E}"/>
              </a:ext>
            </a:extLst>
          </p:cNvPr>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912175E5-57E7-4864-B1A9-BE1A4DCD8AFB}"/>
              </a:ext>
            </a:extLst>
          </p:cNvPr>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EB617715-E2C2-4529-88C4-94BA83997447}"/>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F292FEC3-F4E8-47C8-9EF5-53BA97806DF8}"/>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26B54A56-FC9C-4FCD-B783-47D5283FFC23}"/>
              </a:ext>
            </a:extLst>
          </p:cNvPr>
          <p:cNvSpPr>
            <a:spLocks noGrp="1"/>
          </p:cNvSpPr>
          <p:nvPr>
            <p:ph type="sldNum" sz="quarter" idx="12"/>
          </p:nvPr>
        </p:nvSpPr>
        <p:spPr/>
        <p:txBody>
          <a:bodyPr/>
          <a:lstStyle>
            <a:lvl1pPr>
              <a:defRPr/>
            </a:lvl1pPr>
          </a:lstStyle>
          <a:p>
            <a:fld id="{F179D776-497D-421A-9137-F4A8B1C1D492}" type="slidenum">
              <a:rPr lang="en-US" altLang="en-US"/>
              <a:pPr/>
              <a:t>‹#›</a:t>
            </a:fld>
            <a:endParaRPr lang="en-US" altLang="en-US"/>
          </a:p>
        </p:txBody>
      </p:sp>
    </p:spTree>
    <p:extLst>
      <p:ext uri="{BB962C8B-B14F-4D97-AF65-F5344CB8AC3E}">
        <p14:creationId xmlns:p14="http://schemas.microsoft.com/office/powerpoint/2010/main" val="109160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BDAF610-05B2-44AC-BC33-E67542D1886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2C32C0-A90E-419B-AF51-62DCCEC3AFD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5EE13D6-6614-42BB-8311-264A99205C21}"/>
              </a:ext>
            </a:extLst>
          </p:cNvPr>
          <p:cNvSpPr>
            <a:spLocks noGrp="1"/>
          </p:cNvSpPr>
          <p:nvPr>
            <p:ph type="sldNum" sz="quarter" idx="12"/>
          </p:nvPr>
        </p:nvSpPr>
        <p:spPr/>
        <p:txBody>
          <a:bodyPr/>
          <a:lstStyle>
            <a:lvl1pPr>
              <a:defRPr/>
            </a:lvl1pPr>
          </a:lstStyle>
          <a:p>
            <a:fld id="{11CE49C9-7975-4E99-ACCA-F6737A2707F1}" type="slidenum">
              <a:rPr lang="en-US" altLang="en-US"/>
              <a:pPr/>
              <a:t>‹#›</a:t>
            </a:fld>
            <a:endParaRPr lang="en-US" altLang="en-US"/>
          </a:p>
        </p:txBody>
      </p:sp>
    </p:spTree>
    <p:extLst>
      <p:ext uri="{BB962C8B-B14F-4D97-AF65-F5344CB8AC3E}">
        <p14:creationId xmlns:p14="http://schemas.microsoft.com/office/powerpoint/2010/main" val="256240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A7C2C5-BDDF-4C69-89CE-D0F3928C7A6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4F1217E-24E1-4AED-B9AF-3923B79D4A2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DE18514-1823-4566-928D-158B8E7FC12B}"/>
              </a:ext>
            </a:extLst>
          </p:cNvPr>
          <p:cNvSpPr>
            <a:spLocks noGrp="1"/>
          </p:cNvSpPr>
          <p:nvPr>
            <p:ph type="sldNum" sz="quarter" idx="12"/>
          </p:nvPr>
        </p:nvSpPr>
        <p:spPr/>
        <p:txBody>
          <a:bodyPr/>
          <a:lstStyle>
            <a:lvl1pPr>
              <a:defRPr/>
            </a:lvl1pPr>
          </a:lstStyle>
          <a:p>
            <a:fld id="{04834458-1605-4B17-9797-C7CD0515E000}" type="slidenum">
              <a:rPr lang="en-US" altLang="en-US"/>
              <a:pPr/>
              <a:t>‹#›</a:t>
            </a:fld>
            <a:endParaRPr lang="en-US" altLang="en-US"/>
          </a:p>
        </p:txBody>
      </p:sp>
    </p:spTree>
    <p:extLst>
      <p:ext uri="{BB962C8B-B14F-4D97-AF65-F5344CB8AC3E}">
        <p14:creationId xmlns:p14="http://schemas.microsoft.com/office/powerpoint/2010/main" val="3943778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353AB8-A13B-4C49-A050-DC77C0F6A21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F85AA6BE-0720-4CDC-BB67-0B5761ABC59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159E7A3-D775-49E2-B811-FC45364F0B87}"/>
              </a:ext>
            </a:extLst>
          </p:cNvPr>
          <p:cNvSpPr>
            <a:spLocks noGrp="1"/>
          </p:cNvSpPr>
          <p:nvPr>
            <p:ph type="sldNum" sz="quarter" idx="12"/>
          </p:nvPr>
        </p:nvSpPr>
        <p:spPr/>
        <p:txBody>
          <a:bodyPr/>
          <a:lstStyle>
            <a:lvl1pPr>
              <a:defRPr/>
            </a:lvl1pPr>
          </a:lstStyle>
          <a:p>
            <a:fld id="{5586C465-B39A-44C5-BA1D-D88BCAF408AB}" type="slidenum">
              <a:rPr lang="en-US" altLang="en-US"/>
              <a:pPr/>
              <a:t>‹#›</a:t>
            </a:fld>
            <a:endParaRPr lang="en-US" altLang="en-US"/>
          </a:p>
        </p:txBody>
      </p:sp>
    </p:spTree>
    <p:extLst>
      <p:ext uri="{BB962C8B-B14F-4D97-AF65-F5344CB8AC3E}">
        <p14:creationId xmlns:p14="http://schemas.microsoft.com/office/powerpoint/2010/main" val="39386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AB1F5-184B-4949-ABBE-78BCC6885A8C}"/>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1">
            <a:extLst>
              <a:ext uri="{FF2B5EF4-FFF2-40B4-BE49-F238E27FC236}">
                <a16:creationId xmlns:a16="http://schemas.microsoft.com/office/drawing/2014/main" id="{76158AED-77A9-4ED7-B999-0F8D9FA46B1B}"/>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a:extLst>
              <a:ext uri="{FF2B5EF4-FFF2-40B4-BE49-F238E27FC236}">
                <a16:creationId xmlns:a16="http://schemas.microsoft.com/office/drawing/2014/main" id="{C1DB10B5-0718-45C9-BDB4-387317ACA5E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870CE95A-97AE-4506-8497-9E74DDB224A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3">
            <a:extLst>
              <a:ext uri="{FF2B5EF4-FFF2-40B4-BE49-F238E27FC236}">
                <a16:creationId xmlns:a16="http://schemas.microsoft.com/office/drawing/2014/main" id="{7A5C895B-FF7C-403D-84DE-42BFEC59D3F6}"/>
              </a:ext>
            </a:extLst>
          </p:cNvPr>
          <p:cNvSpPr>
            <a:spLocks noGrp="1"/>
          </p:cNvSpPr>
          <p:nvPr>
            <p:ph type="sldNum" sz="quarter" idx="12"/>
          </p:nvPr>
        </p:nvSpPr>
        <p:spPr/>
        <p:txBody>
          <a:bodyPr/>
          <a:lstStyle>
            <a:lvl1pPr>
              <a:defRPr/>
            </a:lvl1pPr>
          </a:lstStyle>
          <a:p>
            <a:fld id="{B97BC9D5-11B8-47D8-B494-324A09970803}" type="slidenum">
              <a:rPr lang="en-US" altLang="en-US"/>
              <a:pPr/>
              <a:t>‹#›</a:t>
            </a:fld>
            <a:endParaRPr lang="en-US" altLang="en-US"/>
          </a:p>
        </p:txBody>
      </p:sp>
    </p:spTree>
    <p:extLst>
      <p:ext uri="{BB962C8B-B14F-4D97-AF65-F5344CB8AC3E}">
        <p14:creationId xmlns:p14="http://schemas.microsoft.com/office/powerpoint/2010/main" val="82669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658BB4-19A9-40FA-9FB2-092F2B8AF6B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813FDF69-3757-4F9A-BBB3-DA643FD5A53E}"/>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8450684-6CCD-4D4D-8465-AF4D21BDA1B7}"/>
              </a:ext>
            </a:extLst>
          </p:cNvPr>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3D3576F-2F04-4CA3-8BF0-3B2C183F96A5}"/>
              </a:ext>
            </a:extLst>
          </p:cNvPr>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127A46FF-6869-4B44-8814-0D2064184C5B}"/>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EF1B01E3-6690-40B7-8598-15FD5BBB3DCB}"/>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EC185760-7DC2-4DB2-B5D0-49EFB48687AF}"/>
              </a:ext>
            </a:extLst>
          </p:cNvPr>
          <p:cNvSpPr>
            <a:spLocks noGrp="1"/>
          </p:cNvSpPr>
          <p:nvPr>
            <p:ph type="sldNum" sz="quarter" idx="12"/>
          </p:nvPr>
        </p:nvSpPr>
        <p:spPr/>
        <p:txBody>
          <a:bodyPr/>
          <a:lstStyle>
            <a:lvl1pPr>
              <a:defRPr/>
            </a:lvl1pPr>
          </a:lstStyle>
          <a:p>
            <a:fld id="{BCFFEC30-C318-4D2D-9022-F6E0D3057108}" type="slidenum">
              <a:rPr lang="en-US" altLang="en-US"/>
              <a:pPr/>
              <a:t>‹#›</a:t>
            </a:fld>
            <a:endParaRPr lang="en-US" altLang="en-US"/>
          </a:p>
        </p:txBody>
      </p:sp>
    </p:spTree>
    <p:extLst>
      <p:ext uri="{BB962C8B-B14F-4D97-AF65-F5344CB8AC3E}">
        <p14:creationId xmlns:p14="http://schemas.microsoft.com/office/powerpoint/2010/main" val="36072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76C9C4D-8D4A-4F05-9D9D-00E775D2D99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B97AE4D5-3775-4DA4-BD5E-306ADB97A28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DEBA3919-4A2C-4954-98A1-3BEB8A22015F}"/>
              </a:ext>
            </a:extLst>
          </p:cNvPr>
          <p:cNvSpPr>
            <a:spLocks noGrp="1"/>
          </p:cNvSpPr>
          <p:nvPr>
            <p:ph type="sldNum" sz="quarter" idx="12"/>
          </p:nvPr>
        </p:nvSpPr>
        <p:spPr/>
        <p:txBody>
          <a:bodyPr/>
          <a:lstStyle>
            <a:lvl1pPr>
              <a:defRPr/>
            </a:lvl1pPr>
          </a:lstStyle>
          <a:p>
            <a:fld id="{1F6DD1B6-AB18-4A80-9A7A-B149B799F8E7}" type="slidenum">
              <a:rPr lang="en-US" altLang="en-US"/>
              <a:pPr/>
              <a:t>‹#›</a:t>
            </a:fld>
            <a:endParaRPr lang="en-US" altLang="en-US"/>
          </a:p>
        </p:txBody>
      </p:sp>
    </p:spTree>
    <p:extLst>
      <p:ext uri="{BB962C8B-B14F-4D97-AF65-F5344CB8AC3E}">
        <p14:creationId xmlns:p14="http://schemas.microsoft.com/office/powerpoint/2010/main" val="140674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F891DC-7872-4101-8BA7-B86F15D14CE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D0D35717-1508-4AE1-897A-F12A8F26F2CD}"/>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6B085466-9FBB-4AC1-A5F2-5B4F09637857}"/>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AD39EC1-E331-47BC-8E51-6041ED6B86A3}"/>
              </a:ext>
            </a:extLst>
          </p:cNvPr>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569BAB62-4AC3-4E3E-B6C2-C706578F965C}"/>
              </a:ext>
            </a:extLst>
          </p:cNvPr>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76047B0A-CC22-4888-9C47-36AB14458BB3}"/>
              </a:ext>
            </a:extLst>
          </p:cNvPr>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1" name="Date Placeholder 4">
            <a:extLst>
              <a:ext uri="{FF2B5EF4-FFF2-40B4-BE49-F238E27FC236}">
                <a16:creationId xmlns:a16="http://schemas.microsoft.com/office/drawing/2014/main" id="{802D2CCA-A17B-4F27-975B-E130946318D8}"/>
              </a:ext>
            </a:extLst>
          </p:cNvPr>
          <p:cNvSpPr>
            <a:spLocks noGrp="1"/>
          </p:cNvSpPr>
          <p:nvPr>
            <p:ph type="dt" sz="half" idx="10"/>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3BF76AD6-435C-4830-9831-84CC6FB50E30}"/>
              </a:ext>
            </a:extLst>
          </p:cNvPr>
          <p:cNvSpPr>
            <a:spLocks noGrp="1"/>
          </p:cNvSpPr>
          <p:nvPr>
            <p:ph type="sldNum" sz="quarter" idx="11"/>
          </p:nvPr>
        </p:nvSpPr>
        <p:spPr/>
        <p:txBody>
          <a:bodyPr/>
          <a:lstStyle>
            <a:lvl1pPr>
              <a:defRPr/>
            </a:lvl1pPr>
          </a:lstStyle>
          <a:p>
            <a:fld id="{CE8C417E-CB65-4981-B309-4E4E2AF0D041}" type="slidenum">
              <a:rPr lang="en-US" altLang="en-US"/>
              <a:pPr/>
              <a:t>‹#›</a:t>
            </a:fld>
            <a:endParaRPr lang="en-US" altLang="en-US"/>
          </a:p>
        </p:txBody>
      </p:sp>
      <p:sp>
        <p:nvSpPr>
          <p:cNvPr id="13" name="Footer Placeholder 5">
            <a:extLst>
              <a:ext uri="{FF2B5EF4-FFF2-40B4-BE49-F238E27FC236}">
                <a16:creationId xmlns:a16="http://schemas.microsoft.com/office/drawing/2014/main" id="{B257EC77-A0F9-4CB0-921C-893B833A9710}"/>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31791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1F453-4FC8-4C01-8564-F6CBCA6A13A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CADF3D1-9B37-4B3C-8273-25D3534674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015A303-F747-4B5A-9F9A-AB0DA0959BE2}"/>
              </a:ext>
            </a:extLst>
          </p:cNvPr>
          <p:cNvSpPr>
            <a:spLocks noGrp="1"/>
          </p:cNvSpPr>
          <p:nvPr>
            <p:ph type="sldNum" sz="quarter" idx="12"/>
          </p:nvPr>
        </p:nvSpPr>
        <p:spPr/>
        <p:txBody>
          <a:bodyPr/>
          <a:lstStyle>
            <a:lvl1pPr>
              <a:defRPr/>
            </a:lvl1pPr>
          </a:lstStyle>
          <a:p>
            <a:fld id="{236E9112-8CE3-463A-B9F4-82C5F57F7C9D}" type="slidenum">
              <a:rPr lang="en-US" altLang="en-US"/>
              <a:pPr/>
              <a:t>‹#›</a:t>
            </a:fld>
            <a:endParaRPr lang="en-US" altLang="en-US"/>
          </a:p>
        </p:txBody>
      </p:sp>
    </p:spTree>
    <p:extLst>
      <p:ext uri="{BB962C8B-B14F-4D97-AF65-F5344CB8AC3E}">
        <p14:creationId xmlns:p14="http://schemas.microsoft.com/office/powerpoint/2010/main" val="154209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BC69D-C876-413A-B75A-B59FFCBB2413}"/>
              </a:ext>
            </a:extLst>
          </p:cNvPr>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922AE3C-820D-4184-B674-0BC36A961056}"/>
              </a:ext>
            </a:extLst>
          </p:cNvPr>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F4DE84B-4035-46F3-AD71-86720AE8FF34}"/>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B8B07C8-E264-4CF2-9AFC-FF970BFFAED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6AB3BE62-E670-4DA8-9347-1B2BF8FE6B5E}"/>
              </a:ext>
            </a:extLst>
          </p:cNvPr>
          <p:cNvSpPr>
            <a:spLocks noGrp="1"/>
          </p:cNvSpPr>
          <p:nvPr>
            <p:ph type="sldNum" sz="quarter" idx="12"/>
          </p:nvPr>
        </p:nvSpPr>
        <p:spPr/>
        <p:txBody>
          <a:bodyPr/>
          <a:lstStyle>
            <a:lvl1pPr>
              <a:defRPr/>
            </a:lvl1pPr>
          </a:lstStyle>
          <a:p>
            <a:fld id="{4354AF99-0BF5-4F59-88F4-CE520F187C1D}" type="slidenum">
              <a:rPr lang="en-US" altLang="en-US"/>
              <a:pPr/>
              <a:t>‹#›</a:t>
            </a:fld>
            <a:endParaRPr lang="en-US" altLang="en-US"/>
          </a:p>
        </p:txBody>
      </p:sp>
    </p:spTree>
    <p:extLst>
      <p:ext uri="{BB962C8B-B14F-4D97-AF65-F5344CB8AC3E}">
        <p14:creationId xmlns:p14="http://schemas.microsoft.com/office/powerpoint/2010/main" val="1766581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EB5DA-B6F4-46C4-809F-6AAE3A738A29}"/>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53780951-96D5-43AF-92F8-A012750E6854}"/>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2C58D208-C217-41CC-B21C-B5C3D340D86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BB62B02-81E7-4839-B88B-9B07C93D908D}"/>
              </a:ext>
            </a:extLst>
          </p:cNvPr>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B14DC89-7008-4ADD-8450-D52D52FBEF9E}"/>
              </a:ext>
            </a:extLst>
          </p:cNvPr>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00F0143B-741C-4F8E-9923-31684F054BEA}"/>
              </a:ext>
            </a:extLst>
          </p:cNvPr>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211788D9-7240-463F-9C28-88E7015DBEB7}"/>
              </a:ext>
            </a:extLst>
          </p:cNvPr>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EC5FC8EB-A012-4CA6-B703-51B8E8D03C80}"/>
              </a:ext>
            </a:extLst>
          </p:cNvPr>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F40543F8-67B2-4A49-A854-32C0AE92E3BB}"/>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4">
            <a:extLst>
              <a:ext uri="{FF2B5EF4-FFF2-40B4-BE49-F238E27FC236}">
                <a16:creationId xmlns:a16="http://schemas.microsoft.com/office/drawing/2014/main" id="{A0D44C0F-6951-4713-B30C-A10D504FD0B1}"/>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5">
            <a:extLst>
              <a:ext uri="{FF2B5EF4-FFF2-40B4-BE49-F238E27FC236}">
                <a16:creationId xmlns:a16="http://schemas.microsoft.com/office/drawing/2014/main" id="{2694B32D-CD23-4958-A93C-94BD7C9C0729}"/>
              </a:ext>
            </a:extLst>
          </p:cNvPr>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143A1E88-E2F2-42B3-9619-30C225C00998}" type="slidenum">
              <a:rPr lang="en-US" altLang="en-US"/>
              <a:pPr/>
              <a:t>‹#›</a:t>
            </a:fld>
            <a:endParaRPr lang="en-US" altLang="en-US"/>
          </a:p>
        </p:txBody>
      </p:sp>
    </p:spTree>
    <p:extLst>
      <p:ext uri="{BB962C8B-B14F-4D97-AF65-F5344CB8AC3E}">
        <p14:creationId xmlns:p14="http://schemas.microsoft.com/office/powerpoint/2010/main" val="83187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EAA4C-E1D5-4BDC-8D16-FAB8C46408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C186EB-D271-480B-BFBB-7066B5AA84C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B04FF8D-4DEA-4E5F-B41D-79F93D498316}"/>
              </a:ext>
            </a:extLst>
          </p:cNvPr>
          <p:cNvSpPr>
            <a:spLocks noGrp="1"/>
          </p:cNvSpPr>
          <p:nvPr>
            <p:ph type="sldNum" sz="quarter" idx="12"/>
          </p:nvPr>
        </p:nvSpPr>
        <p:spPr/>
        <p:txBody>
          <a:bodyPr/>
          <a:lstStyle>
            <a:lvl1pPr>
              <a:defRPr/>
            </a:lvl1pPr>
          </a:lstStyle>
          <a:p>
            <a:fld id="{3139B354-EDB0-4A1D-9BDF-81FCC8A50445}" type="slidenum">
              <a:rPr lang="en-US" altLang="en-US"/>
              <a:pPr/>
              <a:t>‹#›</a:t>
            </a:fld>
            <a:endParaRPr lang="en-US" altLang="en-US"/>
          </a:p>
        </p:txBody>
      </p:sp>
    </p:spTree>
    <p:extLst>
      <p:ext uri="{BB962C8B-B14F-4D97-AF65-F5344CB8AC3E}">
        <p14:creationId xmlns:p14="http://schemas.microsoft.com/office/powerpoint/2010/main" val="50650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C5414E-185E-4F61-9986-6F5233296EEA}"/>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E4C6D55B-B13D-42B6-9CF4-3C8496CD0005}"/>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962A72C3-F896-4B6C-98D1-5BC7FF7F661E}"/>
              </a:ext>
            </a:extLst>
          </p:cNvPr>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6262F4EB-BCD1-406B-86F7-A850D6BFC309}"/>
              </a:ext>
            </a:extLst>
          </p:cNvPr>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F6914B7-C55D-4E91-874E-80F72551B49E}"/>
              </a:ext>
            </a:extLst>
          </p:cNvPr>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A2F31620-E7A2-4F47-8639-DAC39E96092C}"/>
              </a:ext>
            </a:extLst>
          </p:cNvPr>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EE18334-234B-47D2-A1CA-ADB966E8223A}"/>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57115928-DC20-46A4-8628-3F6E1900DEF3}"/>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54710040-63E9-4194-892B-9859F9293CC8}"/>
              </a:ext>
            </a:extLst>
          </p:cNvPr>
          <p:cNvSpPr>
            <a:spLocks noGrp="1"/>
          </p:cNvSpPr>
          <p:nvPr>
            <p:ph type="sldNum" sz="quarter" idx="12"/>
          </p:nvPr>
        </p:nvSpPr>
        <p:spPr/>
        <p:txBody>
          <a:bodyPr/>
          <a:lstStyle>
            <a:lvl1pPr>
              <a:defRPr/>
            </a:lvl1pPr>
          </a:lstStyle>
          <a:p>
            <a:fld id="{AF0D4A57-7195-4691-8DA2-731913534864}" type="slidenum">
              <a:rPr lang="en-US" altLang="en-US"/>
              <a:pPr/>
              <a:t>‹#›</a:t>
            </a:fld>
            <a:endParaRPr lang="en-US" altLang="en-US"/>
          </a:p>
        </p:txBody>
      </p:sp>
    </p:spTree>
    <p:extLst>
      <p:ext uri="{BB962C8B-B14F-4D97-AF65-F5344CB8AC3E}">
        <p14:creationId xmlns:p14="http://schemas.microsoft.com/office/powerpoint/2010/main" val="1678864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65F966B-781B-451E-ACD3-342B6851712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7484368-2DAA-4404-9B75-ED447F0C29C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0CFAD7D-B8FB-4FCD-B14A-8569776E13C8}"/>
              </a:ext>
            </a:extLst>
          </p:cNvPr>
          <p:cNvSpPr>
            <a:spLocks noGrp="1"/>
          </p:cNvSpPr>
          <p:nvPr>
            <p:ph type="sldNum" sz="quarter" idx="12"/>
          </p:nvPr>
        </p:nvSpPr>
        <p:spPr/>
        <p:txBody>
          <a:bodyPr/>
          <a:lstStyle>
            <a:lvl1pPr>
              <a:defRPr/>
            </a:lvl1pPr>
          </a:lstStyle>
          <a:p>
            <a:fld id="{17B0C49B-AA8D-44AA-8F10-989738EDC42B}" type="slidenum">
              <a:rPr lang="en-US" altLang="en-US"/>
              <a:pPr/>
              <a:t>‹#›</a:t>
            </a:fld>
            <a:endParaRPr lang="en-US" altLang="en-US"/>
          </a:p>
        </p:txBody>
      </p:sp>
    </p:spTree>
    <p:extLst>
      <p:ext uri="{BB962C8B-B14F-4D97-AF65-F5344CB8AC3E}">
        <p14:creationId xmlns:p14="http://schemas.microsoft.com/office/powerpoint/2010/main" val="4105692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11E9240-3D8A-4E3E-8528-A42342E7C4B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4460EAD-FC2D-4972-8A9F-C74E1C39ABC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8364965-39CD-49DB-897A-322EA846211D}"/>
              </a:ext>
            </a:extLst>
          </p:cNvPr>
          <p:cNvSpPr>
            <a:spLocks noGrp="1"/>
          </p:cNvSpPr>
          <p:nvPr>
            <p:ph type="sldNum" sz="quarter" idx="12"/>
          </p:nvPr>
        </p:nvSpPr>
        <p:spPr/>
        <p:txBody>
          <a:bodyPr/>
          <a:lstStyle>
            <a:lvl1pPr>
              <a:defRPr/>
            </a:lvl1pPr>
          </a:lstStyle>
          <a:p>
            <a:fld id="{A3C33B3E-DF65-4FFE-BBE3-241F6EFAF41C}" type="slidenum">
              <a:rPr lang="en-US" altLang="en-US"/>
              <a:pPr/>
              <a:t>‹#›</a:t>
            </a:fld>
            <a:endParaRPr lang="en-US" altLang="en-US"/>
          </a:p>
        </p:txBody>
      </p:sp>
    </p:spTree>
    <p:extLst>
      <p:ext uri="{BB962C8B-B14F-4D97-AF65-F5344CB8AC3E}">
        <p14:creationId xmlns:p14="http://schemas.microsoft.com/office/powerpoint/2010/main" val="404324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1591AC5-BC31-4EE7-89D0-B4557DEF599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2025F50-A818-48BE-93B2-128BD849077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7AD3CAA-056E-47B1-A06B-26F71827EACA}"/>
              </a:ext>
            </a:extLst>
          </p:cNvPr>
          <p:cNvSpPr>
            <a:spLocks noGrp="1"/>
          </p:cNvSpPr>
          <p:nvPr>
            <p:ph type="sldNum" sz="quarter" idx="12"/>
          </p:nvPr>
        </p:nvSpPr>
        <p:spPr/>
        <p:txBody>
          <a:bodyPr/>
          <a:lstStyle>
            <a:lvl1pPr>
              <a:defRPr/>
            </a:lvl1pPr>
          </a:lstStyle>
          <a:p>
            <a:fld id="{088A3AF1-2532-454C-90FC-469CE06FAF3B}" type="slidenum">
              <a:rPr lang="en-US" altLang="en-US"/>
              <a:pPr/>
              <a:t>‹#›</a:t>
            </a:fld>
            <a:endParaRPr lang="en-US" altLang="en-US"/>
          </a:p>
        </p:txBody>
      </p:sp>
    </p:spTree>
    <p:extLst>
      <p:ext uri="{BB962C8B-B14F-4D97-AF65-F5344CB8AC3E}">
        <p14:creationId xmlns:p14="http://schemas.microsoft.com/office/powerpoint/2010/main" val="1429064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A06FBB-D17C-4189-8F4F-05F697BCADF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1">
            <a:extLst>
              <a:ext uri="{FF2B5EF4-FFF2-40B4-BE49-F238E27FC236}">
                <a16:creationId xmlns:a16="http://schemas.microsoft.com/office/drawing/2014/main" id="{DCA67653-2EB0-48B5-B0AF-7155BCE373BF}"/>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a:extLst>
              <a:ext uri="{FF2B5EF4-FFF2-40B4-BE49-F238E27FC236}">
                <a16:creationId xmlns:a16="http://schemas.microsoft.com/office/drawing/2014/main" id="{FF977C33-9256-4195-A442-B5680206D11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19DE14D3-4B6B-4D98-89FA-61D9B2E570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3">
            <a:extLst>
              <a:ext uri="{FF2B5EF4-FFF2-40B4-BE49-F238E27FC236}">
                <a16:creationId xmlns:a16="http://schemas.microsoft.com/office/drawing/2014/main" id="{3DCE2E1D-E532-477D-8D79-3C0BAF5128E1}"/>
              </a:ext>
            </a:extLst>
          </p:cNvPr>
          <p:cNvSpPr>
            <a:spLocks noGrp="1"/>
          </p:cNvSpPr>
          <p:nvPr>
            <p:ph type="sldNum" sz="quarter" idx="12"/>
          </p:nvPr>
        </p:nvSpPr>
        <p:spPr/>
        <p:txBody>
          <a:bodyPr/>
          <a:lstStyle>
            <a:lvl1pPr>
              <a:defRPr/>
            </a:lvl1pPr>
          </a:lstStyle>
          <a:p>
            <a:fld id="{77508B4C-C41F-43B4-B1A0-5DC83B2C7448}" type="slidenum">
              <a:rPr lang="en-US" altLang="en-US"/>
              <a:pPr/>
              <a:t>‹#›</a:t>
            </a:fld>
            <a:endParaRPr lang="en-US" altLang="en-US"/>
          </a:p>
        </p:txBody>
      </p:sp>
    </p:spTree>
    <p:extLst>
      <p:ext uri="{BB962C8B-B14F-4D97-AF65-F5344CB8AC3E}">
        <p14:creationId xmlns:p14="http://schemas.microsoft.com/office/powerpoint/2010/main" val="163922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CCB7BCF-3725-4339-8BC3-E2C88A3F289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3BDA0DF-E635-4D2D-9FEE-4E271CD6534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69F937E-ED3A-462A-8DC2-E56102F307E1}"/>
              </a:ext>
            </a:extLst>
          </p:cNvPr>
          <p:cNvSpPr>
            <a:spLocks noGrp="1"/>
          </p:cNvSpPr>
          <p:nvPr>
            <p:ph type="sldNum" sz="quarter" idx="12"/>
          </p:nvPr>
        </p:nvSpPr>
        <p:spPr/>
        <p:txBody>
          <a:bodyPr/>
          <a:lstStyle>
            <a:lvl1pPr>
              <a:defRPr>
                <a:solidFill>
                  <a:srgbClr val="D1EAEE"/>
                </a:solidFill>
              </a:defRPr>
            </a:lvl1pPr>
          </a:lstStyle>
          <a:p>
            <a:fld id="{29318CEE-B443-4241-8ECF-EB0EADB6866C}" type="slidenum">
              <a:rPr lang="en-US" altLang="en-US"/>
              <a:pPr/>
              <a:t>‹#›</a:t>
            </a:fld>
            <a:endParaRPr lang="en-US" altLang="en-US"/>
          </a:p>
        </p:txBody>
      </p:sp>
    </p:spTree>
    <p:extLst>
      <p:ext uri="{BB962C8B-B14F-4D97-AF65-F5344CB8AC3E}">
        <p14:creationId xmlns:p14="http://schemas.microsoft.com/office/powerpoint/2010/main" val="2640012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51E815-881A-4333-A947-63866A80CB3E}"/>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0F122864-D23C-408A-9A1E-7F30F3550930}"/>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AAC4465-9072-4940-8D7F-77E759CF98AA}"/>
              </a:ext>
            </a:extLst>
          </p:cNvPr>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5253A21-154D-49FD-8B92-683B1BBE4B13}"/>
              </a:ext>
            </a:extLst>
          </p:cNvPr>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342B76B6-F91B-43A5-882E-323C6E5B09D5}"/>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B8BD670E-CF10-44B1-836F-4BEA0A04EE25}"/>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C320C486-0B15-46B3-BB38-A86B4A97B703}"/>
              </a:ext>
            </a:extLst>
          </p:cNvPr>
          <p:cNvSpPr>
            <a:spLocks noGrp="1"/>
          </p:cNvSpPr>
          <p:nvPr>
            <p:ph type="sldNum" sz="quarter" idx="12"/>
          </p:nvPr>
        </p:nvSpPr>
        <p:spPr/>
        <p:txBody>
          <a:bodyPr/>
          <a:lstStyle>
            <a:lvl1pPr>
              <a:defRPr/>
            </a:lvl1pPr>
          </a:lstStyle>
          <a:p>
            <a:fld id="{BE688FA9-1CB6-478F-A76E-885EA17374EE}" type="slidenum">
              <a:rPr lang="en-US" altLang="en-US"/>
              <a:pPr/>
              <a:t>‹#›</a:t>
            </a:fld>
            <a:endParaRPr lang="en-US" altLang="en-US"/>
          </a:p>
        </p:txBody>
      </p:sp>
    </p:spTree>
    <p:extLst>
      <p:ext uri="{BB962C8B-B14F-4D97-AF65-F5344CB8AC3E}">
        <p14:creationId xmlns:p14="http://schemas.microsoft.com/office/powerpoint/2010/main" val="3275358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46ACB6-04A6-4F7E-8D82-45C22EBE17F4}"/>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843EEB03-7530-4556-B8C8-9E31E8339582}"/>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8AE0FDE-0A01-4CB2-8C12-9E72A59158B7}"/>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BE8CA3AF-66D1-49A9-A0B6-56421691DEFB}"/>
              </a:ext>
            </a:extLst>
          </p:cNvPr>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64A97C3B-3508-4B32-A9D6-8571CAEDCCDF}"/>
              </a:ext>
            </a:extLst>
          </p:cNvPr>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4DBB2B13-B201-4591-8558-3456E92230CC}"/>
              </a:ext>
            </a:extLst>
          </p:cNvPr>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1" name="Date Placeholder 4">
            <a:extLst>
              <a:ext uri="{FF2B5EF4-FFF2-40B4-BE49-F238E27FC236}">
                <a16:creationId xmlns:a16="http://schemas.microsoft.com/office/drawing/2014/main" id="{3ED811F6-F411-4EBB-BD45-84A6805FED60}"/>
              </a:ext>
            </a:extLst>
          </p:cNvPr>
          <p:cNvSpPr>
            <a:spLocks noGrp="1"/>
          </p:cNvSpPr>
          <p:nvPr>
            <p:ph type="dt" sz="half" idx="10"/>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0B0C643D-B2F9-46B3-9EA6-CCE5DA0190DB}"/>
              </a:ext>
            </a:extLst>
          </p:cNvPr>
          <p:cNvSpPr>
            <a:spLocks noGrp="1"/>
          </p:cNvSpPr>
          <p:nvPr>
            <p:ph type="sldNum" sz="quarter" idx="11"/>
          </p:nvPr>
        </p:nvSpPr>
        <p:spPr/>
        <p:txBody>
          <a:bodyPr/>
          <a:lstStyle>
            <a:lvl1pPr>
              <a:defRPr/>
            </a:lvl1pPr>
          </a:lstStyle>
          <a:p>
            <a:fld id="{CB1E9A31-60E3-4BFD-9D7F-C7B2B7A8B1F8}" type="slidenum">
              <a:rPr lang="en-US" altLang="en-US"/>
              <a:pPr/>
              <a:t>‹#›</a:t>
            </a:fld>
            <a:endParaRPr lang="en-US" altLang="en-US"/>
          </a:p>
        </p:txBody>
      </p:sp>
      <p:sp>
        <p:nvSpPr>
          <p:cNvPr id="13" name="Footer Placeholder 5">
            <a:extLst>
              <a:ext uri="{FF2B5EF4-FFF2-40B4-BE49-F238E27FC236}">
                <a16:creationId xmlns:a16="http://schemas.microsoft.com/office/drawing/2014/main" id="{64710E4A-EE87-4549-B7CD-FD7D28034034}"/>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49993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6CB22-0986-4B6D-9046-22621A563DF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9EEF33E-6A2E-4429-BB36-A3DC1DAAE73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2B774F4-2CB1-4606-B648-263881B51A70}"/>
              </a:ext>
            </a:extLst>
          </p:cNvPr>
          <p:cNvSpPr>
            <a:spLocks noGrp="1"/>
          </p:cNvSpPr>
          <p:nvPr>
            <p:ph type="sldNum" sz="quarter" idx="12"/>
          </p:nvPr>
        </p:nvSpPr>
        <p:spPr/>
        <p:txBody>
          <a:bodyPr/>
          <a:lstStyle>
            <a:lvl1pPr>
              <a:defRPr/>
            </a:lvl1pPr>
          </a:lstStyle>
          <a:p>
            <a:fld id="{07813FD4-8E2B-41F4-A1BA-CA3D91CB37F6}" type="slidenum">
              <a:rPr lang="en-US" altLang="en-US"/>
              <a:pPr/>
              <a:t>‹#›</a:t>
            </a:fld>
            <a:endParaRPr lang="en-US" altLang="en-US"/>
          </a:p>
        </p:txBody>
      </p:sp>
    </p:spTree>
    <p:extLst>
      <p:ext uri="{BB962C8B-B14F-4D97-AF65-F5344CB8AC3E}">
        <p14:creationId xmlns:p14="http://schemas.microsoft.com/office/powerpoint/2010/main" val="3660081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4E8A8-7312-495F-AA10-6BA07CBCEB72}"/>
              </a:ext>
            </a:extLst>
          </p:cNvPr>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AFAA7DDA-ED45-4050-979A-D4332B50B16E}"/>
              </a:ext>
            </a:extLst>
          </p:cNvPr>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A04D46B0-E1A2-4060-BA9A-DCAD9D321627}"/>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895B4E7-55BC-49E8-973B-73450DD60BF8}"/>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B75C265-A0AF-490F-8D18-1C099D34F3E4}"/>
              </a:ext>
            </a:extLst>
          </p:cNvPr>
          <p:cNvSpPr>
            <a:spLocks noGrp="1"/>
          </p:cNvSpPr>
          <p:nvPr>
            <p:ph type="sldNum" sz="quarter" idx="12"/>
          </p:nvPr>
        </p:nvSpPr>
        <p:spPr/>
        <p:txBody>
          <a:bodyPr/>
          <a:lstStyle>
            <a:lvl1pPr>
              <a:defRPr/>
            </a:lvl1pPr>
          </a:lstStyle>
          <a:p>
            <a:fld id="{87767079-79BA-4223-BAE8-E37430F88E69}" type="slidenum">
              <a:rPr lang="en-US" altLang="en-US"/>
              <a:pPr/>
              <a:t>‹#›</a:t>
            </a:fld>
            <a:endParaRPr lang="en-US" altLang="en-US"/>
          </a:p>
        </p:txBody>
      </p:sp>
    </p:spTree>
    <p:extLst>
      <p:ext uri="{BB962C8B-B14F-4D97-AF65-F5344CB8AC3E}">
        <p14:creationId xmlns:p14="http://schemas.microsoft.com/office/powerpoint/2010/main" val="1678068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94497AB-6AA7-4CC9-AD8D-5A6AE5D60ECC}"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0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03BE3A9-EF35-46EC-9973-DF34D323723C}" type="slidenum">
              <a:rPr lang="en-US" altLang="en-US" smtClean="0"/>
              <a:pPr/>
              <a:t>‹#›</a:t>
            </a:fld>
            <a:endParaRPr lang="en-US" altLang="en-US"/>
          </a:p>
        </p:txBody>
      </p:sp>
    </p:spTree>
    <p:extLst>
      <p:ext uri="{BB962C8B-B14F-4D97-AF65-F5344CB8AC3E}">
        <p14:creationId xmlns:p14="http://schemas.microsoft.com/office/powerpoint/2010/main" val="383850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9A2BB4-E565-4D4B-A4DA-3BB2F11F26B9}"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28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6F6A069-4572-4598-A318-487512B0A5E5}" type="slidenum">
              <a:rPr lang="en-US" altLang="en-US" smtClean="0"/>
              <a:pPr/>
              <a:t>‹#›</a:t>
            </a:fld>
            <a:endParaRPr lang="en-US" altLang="en-US"/>
          </a:p>
        </p:txBody>
      </p:sp>
    </p:spTree>
    <p:extLst>
      <p:ext uri="{BB962C8B-B14F-4D97-AF65-F5344CB8AC3E}">
        <p14:creationId xmlns:p14="http://schemas.microsoft.com/office/powerpoint/2010/main" val="3386114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B7B1B454-AA16-4B18-AFDC-EA808D7C2E12}" type="slidenum">
              <a:rPr lang="en-US" altLang="en-US" smtClean="0"/>
              <a:pPr/>
              <a:t>‹#›</a:t>
            </a:fld>
            <a:endParaRPr lang="en-US" altLang="en-US"/>
          </a:p>
        </p:txBody>
      </p:sp>
    </p:spTree>
    <p:extLst>
      <p:ext uri="{BB962C8B-B14F-4D97-AF65-F5344CB8AC3E}">
        <p14:creationId xmlns:p14="http://schemas.microsoft.com/office/powerpoint/2010/main" val="3176959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C1C3D6B0-1BDE-4487-946D-1F228A5657EF}" type="slidenum">
              <a:rPr lang="en-US" altLang="en-US" smtClean="0"/>
              <a:pPr/>
              <a:t>‹#›</a:t>
            </a:fld>
            <a:endParaRPr lang="en-US" altLang="en-US"/>
          </a:p>
        </p:txBody>
      </p:sp>
    </p:spTree>
    <p:extLst>
      <p:ext uri="{BB962C8B-B14F-4D97-AF65-F5344CB8AC3E}">
        <p14:creationId xmlns:p14="http://schemas.microsoft.com/office/powerpoint/2010/main" val="25869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13275A9-84CA-48F1-8264-51E781C624C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15EF08F8-E70E-44D6-A482-85A4D6D1C62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2F3C245A-DE8E-4C6F-BC93-6AC5A565AECC}"/>
              </a:ext>
            </a:extLst>
          </p:cNvPr>
          <p:cNvSpPr>
            <a:spLocks noGrp="1"/>
          </p:cNvSpPr>
          <p:nvPr>
            <p:ph type="sldNum" sz="quarter" idx="12"/>
          </p:nvPr>
        </p:nvSpPr>
        <p:spPr/>
        <p:txBody>
          <a:bodyPr/>
          <a:lstStyle>
            <a:lvl1pPr>
              <a:defRPr/>
            </a:lvl1pPr>
          </a:lstStyle>
          <a:p>
            <a:fld id="{261A20EF-F44C-4311-BAF5-11F4C40BBD9D}" type="slidenum">
              <a:rPr lang="en-US" altLang="en-US"/>
              <a:pPr/>
              <a:t>‹#›</a:t>
            </a:fld>
            <a:endParaRPr lang="en-US" altLang="en-US"/>
          </a:p>
        </p:txBody>
      </p:sp>
    </p:spTree>
    <p:extLst>
      <p:ext uri="{BB962C8B-B14F-4D97-AF65-F5344CB8AC3E}">
        <p14:creationId xmlns:p14="http://schemas.microsoft.com/office/powerpoint/2010/main" val="2716084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3C7468A4-33BA-4F57-ABA2-74D4EF55E3AB}" type="slidenum">
              <a:rPr lang="en-US" altLang="en-US" smtClean="0"/>
              <a:pPr/>
              <a:t>‹#›</a:t>
            </a:fld>
            <a:endParaRPr lang="en-US" altLang="en-US"/>
          </a:p>
        </p:txBody>
      </p:sp>
    </p:spTree>
    <p:extLst>
      <p:ext uri="{BB962C8B-B14F-4D97-AF65-F5344CB8AC3E}">
        <p14:creationId xmlns:p14="http://schemas.microsoft.com/office/powerpoint/2010/main" val="1588266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E1CD5E3-D7F5-4218-B9CE-C3903E0193DD}" type="slidenum">
              <a:rPr lang="en-US" altLang="en-US" smtClean="0"/>
              <a:pPr/>
              <a:t>‹#›</a:t>
            </a:fld>
            <a:endParaRPr lang="en-US" altLang="en-US"/>
          </a:p>
        </p:txBody>
      </p:sp>
    </p:spTree>
    <p:extLst>
      <p:ext uri="{BB962C8B-B14F-4D97-AF65-F5344CB8AC3E}">
        <p14:creationId xmlns:p14="http://schemas.microsoft.com/office/powerpoint/2010/main" val="279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781239A-E1D7-4CEF-BF81-F844688A3074}"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445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FBD335C-1AC0-4B5D-AE74-2061F61E6DAD}" type="slidenum">
              <a:rPr lang="en-US" altLang="en-US" smtClean="0"/>
              <a:pPr/>
              <a:t>‹#›</a:t>
            </a:fld>
            <a:endParaRPr lang="en-US" altLang="en-US"/>
          </a:p>
        </p:txBody>
      </p:sp>
    </p:spTree>
    <p:extLst>
      <p:ext uri="{BB962C8B-B14F-4D97-AF65-F5344CB8AC3E}">
        <p14:creationId xmlns:p14="http://schemas.microsoft.com/office/powerpoint/2010/main" val="1603247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9666EBC-8C0E-4CCF-BDE2-979865B508DE}"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35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94497AB-6AA7-4CC9-AD8D-5A6AE5D60ECC}"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5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03BE3A9-EF35-46EC-9973-DF34D323723C}" type="slidenum">
              <a:rPr lang="en-US" altLang="en-US" smtClean="0"/>
              <a:pPr/>
              <a:t>‹#›</a:t>
            </a:fld>
            <a:endParaRPr lang="en-US" altLang="en-US"/>
          </a:p>
        </p:txBody>
      </p:sp>
    </p:spTree>
    <p:extLst>
      <p:ext uri="{BB962C8B-B14F-4D97-AF65-F5344CB8AC3E}">
        <p14:creationId xmlns:p14="http://schemas.microsoft.com/office/powerpoint/2010/main" val="3846519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9A2BB4-E565-4D4B-A4DA-3BB2F11F26B9}"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280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6F6A069-4572-4598-A318-487512B0A5E5}" type="slidenum">
              <a:rPr lang="en-US" altLang="en-US" smtClean="0"/>
              <a:pPr/>
              <a:t>‹#›</a:t>
            </a:fld>
            <a:endParaRPr lang="en-US" altLang="en-US"/>
          </a:p>
        </p:txBody>
      </p:sp>
    </p:spTree>
    <p:extLst>
      <p:ext uri="{BB962C8B-B14F-4D97-AF65-F5344CB8AC3E}">
        <p14:creationId xmlns:p14="http://schemas.microsoft.com/office/powerpoint/2010/main" val="1186276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B7B1B454-AA16-4B18-AFDC-EA808D7C2E12}" type="slidenum">
              <a:rPr lang="en-US" altLang="en-US" smtClean="0"/>
              <a:pPr/>
              <a:t>‹#›</a:t>
            </a:fld>
            <a:endParaRPr lang="en-US" altLang="en-US"/>
          </a:p>
        </p:txBody>
      </p:sp>
    </p:spTree>
    <p:extLst>
      <p:ext uri="{BB962C8B-B14F-4D97-AF65-F5344CB8AC3E}">
        <p14:creationId xmlns:p14="http://schemas.microsoft.com/office/powerpoint/2010/main" val="21295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B491BF41-EFD2-433C-A321-C1CCED780A3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2801A2C7-45ED-482E-9994-EFC44D561AF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6ABCCDDF-82B1-4B3B-A81C-E629685D7E86}"/>
              </a:ext>
            </a:extLst>
          </p:cNvPr>
          <p:cNvSpPr>
            <a:spLocks noGrp="1"/>
          </p:cNvSpPr>
          <p:nvPr>
            <p:ph type="sldNum" sz="quarter" idx="12"/>
          </p:nvPr>
        </p:nvSpPr>
        <p:spPr/>
        <p:txBody>
          <a:bodyPr/>
          <a:lstStyle>
            <a:lvl1pPr>
              <a:defRPr/>
            </a:lvl1pPr>
          </a:lstStyle>
          <a:p>
            <a:fld id="{B3FE4F47-F519-4D7C-9F73-024E015FB721}" type="slidenum">
              <a:rPr lang="en-US" altLang="en-US"/>
              <a:pPr/>
              <a:t>‹#›</a:t>
            </a:fld>
            <a:endParaRPr lang="en-US" altLang="en-US"/>
          </a:p>
        </p:txBody>
      </p:sp>
    </p:spTree>
    <p:extLst>
      <p:ext uri="{BB962C8B-B14F-4D97-AF65-F5344CB8AC3E}">
        <p14:creationId xmlns:p14="http://schemas.microsoft.com/office/powerpoint/2010/main" val="4225485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C1C3D6B0-1BDE-4487-946D-1F228A5657EF}" type="slidenum">
              <a:rPr lang="en-US" altLang="en-US" smtClean="0"/>
              <a:pPr/>
              <a:t>‹#›</a:t>
            </a:fld>
            <a:endParaRPr lang="en-US" altLang="en-US"/>
          </a:p>
        </p:txBody>
      </p:sp>
    </p:spTree>
    <p:extLst>
      <p:ext uri="{BB962C8B-B14F-4D97-AF65-F5344CB8AC3E}">
        <p14:creationId xmlns:p14="http://schemas.microsoft.com/office/powerpoint/2010/main" val="1278211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3C7468A4-33BA-4F57-ABA2-74D4EF55E3AB}" type="slidenum">
              <a:rPr lang="en-US" altLang="en-US" smtClean="0"/>
              <a:pPr/>
              <a:t>‹#›</a:t>
            </a:fld>
            <a:endParaRPr lang="en-US" altLang="en-US"/>
          </a:p>
        </p:txBody>
      </p:sp>
    </p:spTree>
    <p:extLst>
      <p:ext uri="{BB962C8B-B14F-4D97-AF65-F5344CB8AC3E}">
        <p14:creationId xmlns:p14="http://schemas.microsoft.com/office/powerpoint/2010/main" val="134158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E1CD5E3-D7F5-4218-B9CE-C3903E0193DD}" type="slidenum">
              <a:rPr lang="en-US" altLang="en-US" smtClean="0"/>
              <a:pPr/>
              <a:t>‹#›</a:t>
            </a:fld>
            <a:endParaRPr lang="en-US" altLang="en-US"/>
          </a:p>
        </p:txBody>
      </p:sp>
    </p:spTree>
    <p:extLst>
      <p:ext uri="{BB962C8B-B14F-4D97-AF65-F5344CB8AC3E}">
        <p14:creationId xmlns:p14="http://schemas.microsoft.com/office/powerpoint/2010/main" val="2928441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781239A-E1D7-4CEF-BF81-F844688A3074}"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83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FBD335C-1AC0-4B5D-AE74-2061F61E6DAD}" type="slidenum">
              <a:rPr lang="en-US" altLang="en-US" smtClean="0"/>
              <a:pPr/>
              <a:t>‹#›</a:t>
            </a:fld>
            <a:endParaRPr lang="en-US" altLang="en-US"/>
          </a:p>
        </p:txBody>
      </p:sp>
    </p:spTree>
    <p:extLst>
      <p:ext uri="{BB962C8B-B14F-4D97-AF65-F5344CB8AC3E}">
        <p14:creationId xmlns:p14="http://schemas.microsoft.com/office/powerpoint/2010/main" val="4105066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9666EBC-8C0E-4CCF-BDE2-979865B508DE}"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92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lt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43A1E88-E2F2-42B3-9619-30C225C00998}" type="slidenum">
              <a:rPr lang="en-US" altLang="en-US" smtClean="0"/>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175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139B354-EDB0-4A1D-9BDF-81FCC8A50445}" type="slidenum">
              <a:rPr lang="en-US" altLang="en-US" smtClean="0"/>
              <a:pPr/>
              <a:t>‹#›</a:t>
            </a:fld>
            <a:endParaRPr lang="en-US" altLang="en-US"/>
          </a:p>
        </p:txBody>
      </p:sp>
    </p:spTree>
    <p:extLst>
      <p:ext uri="{BB962C8B-B14F-4D97-AF65-F5344CB8AC3E}">
        <p14:creationId xmlns:p14="http://schemas.microsoft.com/office/powerpoint/2010/main" val="686478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F0D4A57-7195-4691-8DA2-731913534864}" type="slidenum">
              <a:rPr lang="en-US" altLang="en-US" smtClean="0"/>
              <a:pPr/>
              <a:t>‹#›</a:t>
            </a:fld>
            <a:endParaRPr lang="en-US"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965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7B0C49B-AA8D-44AA-8F10-989738EDC42B}" type="slidenum">
              <a:rPr lang="en-US" altLang="en-US" smtClean="0"/>
              <a:pPr/>
              <a:t>‹#›</a:t>
            </a:fld>
            <a:endParaRPr lang="en-US" altLang="en-US"/>
          </a:p>
        </p:txBody>
      </p:sp>
    </p:spTree>
    <p:extLst>
      <p:ext uri="{BB962C8B-B14F-4D97-AF65-F5344CB8AC3E}">
        <p14:creationId xmlns:p14="http://schemas.microsoft.com/office/powerpoint/2010/main" val="21201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7FF7060-F81D-458C-B3D3-3C9D86B2086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367EAD44-1147-44E9-BFF7-DF1E8EFC7AD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92F27E71-2FD0-49C5-88E2-C4A494ADF39E}"/>
              </a:ext>
            </a:extLst>
          </p:cNvPr>
          <p:cNvSpPr>
            <a:spLocks noGrp="1"/>
          </p:cNvSpPr>
          <p:nvPr>
            <p:ph type="sldNum" sz="quarter" idx="12"/>
          </p:nvPr>
        </p:nvSpPr>
        <p:spPr/>
        <p:txBody>
          <a:bodyPr/>
          <a:lstStyle>
            <a:lvl1pPr>
              <a:defRPr/>
            </a:lvl1pPr>
          </a:lstStyle>
          <a:p>
            <a:fld id="{07B28121-9B1D-4E2B-93F6-063FE3F0CA88}" type="slidenum">
              <a:rPr lang="en-US" altLang="en-US"/>
              <a:pPr/>
              <a:t>‹#›</a:t>
            </a:fld>
            <a:endParaRPr lang="en-US" altLang="en-US"/>
          </a:p>
        </p:txBody>
      </p:sp>
    </p:spTree>
    <p:extLst>
      <p:ext uri="{BB962C8B-B14F-4D97-AF65-F5344CB8AC3E}">
        <p14:creationId xmlns:p14="http://schemas.microsoft.com/office/powerpoint/2010/main" val="1520405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A3C33B3E-DF65-4FFE-BBE3-241F6EFAF41C}" type="slidenum">
              <a:rPr lang="en-US" altLang="en-US" smtClean="0"/>
              <a:pPr/>
              <a:t>‹#›</a:t>
            </a:fld>
            <a:endParaRPr lang="en-US" altLang="en-US"/>
          </a:p>
        </p:txBody>
      </p:sp>
    </p:spTree>
    <p:extLst>
      <p:ext uri="{BB962C8B-B14F-4D97-AF65-F5344CB8AC3E}">
        <p14:creationId xmlns:p14="http://schemas.microsoft.com/office/powerpoint/2010/main" val="3873096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88A3AF1-2532-454C-90FC-469CE06FAF3B}" type="slidenum">
              <a:rPr lang="en-US" altLang="en-US" smtClean="0"/>
              <a:pPr/>
              <a:t>‹#›</a:t>
            </a:fld>
            <a:endParaRPr lang="en-US" altLang="en-US"/>
          </a:p>
        </p:txBody>
      </p:sp>
    </p:spTree>
    <p:extLst>
      <p:ext uri="{BB962C8B-B14F-4D97-AF65-F5344CB8AC3E}">
        <p14:creationId xmlns:p14="http://schemas.microsoft.com/office/powerpoint/2010/main" val="377262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77508B4C-C41F-43B4-B1A0-5DC83B2C7448}" type="slidenum">
              <a:rPr lang="en-US" altLang="en-US" smtClean="0"/>
              <a:pPr/>
              <a:t>‹#›</a:t>
            </a:fld>
            <a:endParaRPr lang="en-US" altLang="en-US"/>
          </a:p>
        </p:txBody>
      </p:sp>
    </p:spTree>
    <p:extLst>
      <p:ext uri="{BB962C8B-B14F-4D97-AF65-F5344CB8AC3E}">
        <p14:creationId xmlns:p14="http://schemas.microsoft.com/office/powerpoint/2010/main" val="405165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E688FA9-1CB6-478F-A76E-885EA17374EE}" type="slidenum">
              <a:rPr lang="en-US" altLang="en-US" smtClean="0"/>
              <a:pPr/>
              <a:t>‹#›</a:t>
            </a:fld>
            <a:endParaRPr lang="en-US" altLang="en-US"/>
          </a:p>
        </p:txBody>
      </p:sp>
    </p:spTree>
    <p:extLst>
      <p:ext uri="{BB962C8B-B14F-4D97-AF65-F5344CB8AC3E}">
        <p14:creationId xmlns:p14="http://schemas.microsoft.com/office/powerpoint/2010/main" val="1504761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B1E9A31-60E3-4BFD-9D7F-C7B2B7A8B1F8}" type="slidenum">
              <a:rPr lang="en-US" altLang="en-US" smtClean="0"/>
              <a:pPr/>
              <a:t>‹#›</a:t>
            </a:fld>
            <a:endParaRPr lang="en-US" altLang="en-US"/>
          </a:p>
        </p:txBody>
      </p:sp>
    </p:spTree>
    <p:extLst>
      <p:ext uri="{BB962C8B-B14F-4D97-AF65-F5344CB8AC3E}">
        <p14:creationId xmlns:p14="http://schemas.microsoft.com/office/powerpoint/2010/main" val="2079710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7813FD4-8E2B-41F4-A1BA-CA3D91CB37F6}" type="slidenum">
              <a:rPr lang="en-US" altLang="en-US" smtClean="0"/>
              <a:pPr/>
              <a:t>‹#›</a:t>
            </a:fld>
            <a:endParaRPr lang="en-US" altLang="en-US"/>
          </a:p>
        </p:txBody>
      </p:sp>
    </p:spTree>
    <p:extLst>
      <p:ext uri="{BB962C8B-B14F-4D97-AF65-F5344CB8AC3E}">
        <p14:creationId xmlns:p14="http://schemas.microsoft.com/office/powerpoint/2010/main" val="1231131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7767079-79BA-4223-BAE8-E37430F88E69}" type="slidenum">
              <a:rPr lang="en-US" altLang="en-US" smtClean="0"/>
              <a:pPr/>
              <a:t>‹#›</a:t>
            </a:fld>
            <a:endParaRPr lang="en-US" altLang="en-US"/>
          </a:p>
        </p:txBody>
      </p:sp>
    </p:spTree>
    <p:extLst>
      <p:ext uri="{BB962C8B-B14F-4D97-AF65-F5344CB8AC3E}">
        <p14:creationId xmlns:p14="http://schemas.microsoft.com/office/powerpoint/2010/main" val="3884263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en-US"/>
          </a:p>
        </p:txBody>
      </p:sp>
      <p:sp>
        <p:nvSpPr>
          <p:cNvPr id="6" name="Slide Number Placeholder 5"/>
          <p:cNvSpPr>
            <a:spLocks noGrp="1"/>
          </p:cNvSpPr>
          <p:nvPr>
            <p:ph type="sldNum" sz="quarter" idx="12"/>
          </p:nvPr>
        </p:nvSpPr>
        <p:spPr>
          <a:xfrm>
            <a:off x="1434703" y="798973"/>
            <a:ext cx="802005" cy="503578"/>
          </a:xfrm>
        </p:spPr>
        <p:txBody>
          <a:bodyPr/>
          <a:lstStyle/>
          <a:p>
            <a:fld id="{143A1E88-E2F2-42B3-9619-30C225C00998}" type="slidenum">
              <a:rPr lang="en-US" altLang="en-US" smtClean="0"/>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596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139B354-EDB0-4A1D-9BDF-81FCC8A50445}"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2241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F0D4A57-7195-4691-8DA2-731913534864}" type="slidenum">
              <a:rPr lang="en-US" altLang="en-US" smtClean="0"/>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76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846B569-6E79-4106-B2DB-9259BA5A961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1">
            <a:extLst>
              <a:ext uri="{FF2B5EF4-FFF2-40B4-BE49-F238E27FC236}">
                <a16:creationId xmlns:a16="http://schemas.microsoft.com/office/drawing/2014/main" id="{BF88AD8F-E080-47DF-B93C-1DAABFBBB56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17">
            <a:extLst>
              <a:ext uri="{FF2B5EF4-FFF2-40B4-BE49-F238E27FC236}">
                <a16:creationId xmlns:a16="http://schemas.microsoft.com/office/drawing/2014/main" id="{D7453FFF-D3AC-49A3-9842-A76C28AEFB97}"/>
              </a:ext>
            </a:extLst>
          </p:cNvPr>
          <p:cNvSpPr>
            <a:spLocks noGrp="1"/>
          </p:cNvSpPr>
          <p:nvPr>
            <p:ph type="sldNum" sz="quarter" idx="12"/>
          </p:nvPr>
        </p:nvSpPr>
        <p:spPr/>
        <p:txBody>
          <a:bodyPr/>
          <a:lstStyle>
            <a:lvl1pPr>
              <a:defRPr/>
            </a:lvl1pPr>
          </a:lstStyle>
          <a:p>
            <a:fld id="{B720D315-7D6A-44AF-9D57-A93498998454}" type="slidenum">
              <a:rPr lang="en-US" altLang="en-US"/>
              <a:pPr/>
              <a:t>‹#›</a:t>
            </a:fld>
            <a:endParaRPr lang="en-US" altLang="en-US"/>
          </a:p>
        </p:txBody>
      </p:sp>
    </p:spTree>
    <p:extLst>
      <p:ext uri="{BB962C8B-B14F-4D97-AF65-F5344CB8AC3E}">
        <p14:creationId xmlns:p14="http://schemas.microsoft.com/office/powerpoint/2010/main" val="989214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7B0C49B-AA8D-44AA-8F10-989738EDC42B}"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4939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A3C33B3E-DF65-4FFE-BBE3-241F6EFAF41C}" type="slidenum">
              <a:rPr lang="en-US" altLang="en-US" smtClean="0"/>
              <a:pPr/>
              <a:t>‹#›</a:t>
            </a:fld>
            <a:endParaRPr lang="en-US" altLang="en-US"/>
          </a:p>
        </p:txBody>
      </p:sp>
    </p:spTree>
    <p:extLst>
      <p:ext uri="{BB962C8B-B14F-4D97-AF65-F5344CB8AC3E}">
        <p14:creationId xmlns:p14="http://schemas.microsoft.com/office/powerpoint/2010/main" val="999876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88A3AF1-2532-454C-90FC-469CE06FAF3B}" type="slidenum">
              <a:rPr lang="en-US" altLang="en-US" smtClean="0"/>
              <a:pPr/>
              <a:t>‹#›</a:t>
            </a:fld>
            <a:endParaRPr lang="en-US" altLang="en-US"/>
          </a:p>
        </p:txBody>
      </p:sp>
    </p:spTree>
    <p:extLst>
      <p:ext uri="{BB962C8B-B14F-4D97-AF65-F5344CB8AC3E}">
        <p14:creationId xmlns:p14="http://schemas.microsoft.com/office/powerpoint/2010/main" val="3554521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77508B4C-C41F-43B4-B1A0-5DC83B2C7448}" type="slidenum">
              <a:rPr lang="en-US" altLang="en-US" smtClean="0"/>
              <a:pPr/>
              <a:t>‹#›</a:t>
            </a:fld>
            <a:endParaRPr lang="en-US" altLang="en-US"/>
          </a:p>
        </p:txBody>
      </p:sp>
    </p:spTree>
    <p:extLst>
      <p:ext uri="{BB962C8B-B14F-4D97-AF65-F5344CB8AC3E}">
        <p14:creationId xmlns:p14="http://schemas.microsoft.com/office/powerpoint/2010/main" val="147569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E688FA9-1CB6-478F-A76E-885EA17374EE}" type="slidenum">
              <a:rPr lang="en-US" altLang="en-US" smtClean="0"/>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4911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B1E9A31-60E3-4BFD-9D7F-C7B2B7A8B1F8}" type="slidenum">
              <a:rPr lang="en-US" altLang="en-US" smtClean="0"/>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6966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7813FD4-8E2B-41F4-A1BA-CA3D91CB37F6}" type="slidenum">
              <a:rPr lang="en-US" altLang="en-US" smtClean="0"/>
              <a:pPr/>
              <a:t>‹#›</a:t>
            </a:fld>
            <a:endParaRPr lang="en-US" altLang="en-US"/>
          </a:p>
        </p:txBody>
      </p:sp>
    </p:spTree>
    <p:extLst>
      <p:ext uri="{BB962C8B-B14F-4D97-AF65-F5344CB8AC3E}">
        <p14:creationId xmlns:p14="http://schemas.microsoft.com/office/powerpoint/2010/main" val="1191905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7767079-79BA-4223-BAE8-E37430F88E69}" type="slidenum">
              <a:rPr lang="en-US" altLang="en-US" smtClean="0"/>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8548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43A1E88-E2F2-42B3-9619-30C225C00998}" type="slidenum">
              <a:rPr lang="en-US" altLang="en-US" smtClean="0"/>
              <a:pPr/>
              <a:t>‹#›</a:t>
            </a:fld>
            <a:endParaRPr lang="en-US" altLang="en-US"/>
          </a:p>
        </p:txBody>
      </p:sp>
    </p:spTree>
    <p:extLst>
      <p:ext uri="{BB962C8B-B14F-4D97-AF65-F5344CB8AC3E}">
        <p14:creationId xmlns:p14="http://schemas.microsoft.com/office/powerpoint/2010/main" val="240714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365246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A2290E2-136A-4378-847C-13D3DC41464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70CB58A1-0A80-4F76-B606-C628A33D6FB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0BD9C0CF-C1D0-4CA8-B523-4A210E70F0D4}"/>
              </a:ext>
            </a:extLst>
          </p:cNvPr>
          <p:cNvSpPr>
            <a:spLocks noGrp="1"/>
          </p:cNvSpPr>
          <p:nvPr>
            <p:ph type="sldNum" sz="quarter" idx="12"/>
          </p:nvPr>
        </p:nvSpPr>
        <p:spPr/>
        <p:txBody>
          <a:bodyPr/>
          <a:lstStyle>
            <a:lvl1pPr>
              <a:defRPr/>
            </a:lvl1pPr>
          </a:lstStyle>
          <a:p>
            <a:fld id="{AA10E190-5FBD-43D8-9E27-26D2E1DBB196}" type="slidenum">
              <a:rPr lang="en-US" altLang="en-US"/>
              <a:pPr/>
              <a:t>‹#›</a:t>
            </a:fld>
            <a:endParaRPr lang="en-US" altLang="en-US"/>
          </a:p>
        </p:txBody>
      </p:sp>
    </p:spTree>
    <p:extLst>
      <p:ext uri="{BB962C8B-B14F-4D97-AF65-F5344CB8AC3E}">
        <p14:creationId xmlns:p14="http://schemas.microsoft.com/office/powerpoint/2010/main" val="20461807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F0D4A57-7195-4691-8DA2-731913534864}" type="slidenum">
              <a:rPr lang="en-US" altLang="en-US" smtClean="0"/>
              <a:pPr/>
              <a:t>‹#›</a:t>
            </a:fld>
            <a:endParaRPr lang="en-US" altLang="en-US"/>
          </a:p>
        </p:txBody>
      </p:sp>
    </p:spTree>
    <p:extLst>
      <p:ext uri="{BB962C8B-B14F-4D97-AF65-F5344CB8AC3E}">
        <p14:creationId xmlns:p14="http://schemas.microsoft.com/office/powerpoint/2010/main" val="6616749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1421499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684640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88A3AF1-2532-454C-90FC-469CE06FAF3B}" type="slidenum">
              <a:rPr lang="en-US" altLang="en-US" smtClean="0"/>
              <a:pPr/>
              <a:t>‹#›</a:t>
            </a:fld>
            <a:endParaRPr lang="en-US" altLang="en-US"/>
          </a:p>
        </p:txBody>
      </p:sp>
    </p:spTree>
    <p:extLst>
      <p:ext uri="{BB962C8B-B14F-4D97-AF65-F5344CB8AC3E}">
        <p14:creationId xmlns:p14="http://schemas.microsoft.com/office/powerpoint/2010/main" val="53910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77508B4C-C41F-43B4-B1A0-5DC83B2C7448}" type="slidenum">
              <a:rPr lang="en-US" altLang="en-US" smtClean="0"/>
              <a:pPr/>
              <a:t>‹#›</a:t>
            </a:fld>
            <a:endParaRPr lang="en-US" altLang="en-US"/>
          </a:p>
        </p:txBody>
      </p:sp>
    </p:spTree>
    <p:extLst>
      <p:ext uri="{BB962C8B-B14F-4D97-AF65-F5344CB8AC3E}">
        <p14:creationId xmlns:p14="http://schemas.microsoft.com/office/powerpoint/2010/main" val="28196043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29788595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B1E9A31-60E3-4BFD-9D7F-C7B2B7A8B1F8}" type="slidenum">
              <a:rPr lang="en-US" altLang="en-US" smtClean="0"/>
              <a:pPr/>
              <a:t>‹#›</a:t>
            </a:fld>
            <a:endParaRPr lang="en-US" altLang="en-US"/>
          </a:p>
        </p:txBody>
      </p:sp>
    </p:spTree>
    <p:extLst>
      <p:ext uri="{BB962C8B-B14F-4D97-AF65-F5344CB8AC3E}">
        <p14:creationId xmlns:p14="http://schemas.microsoft.com/office/powerpoint/2010/main" val="3526859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3858032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3856164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388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9D7C48F2-6D5D-4F3E-AEA6-3BA20175A24A}"/>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9F390E0E-4F13-4B04-840E-66D51C976C93}"/>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32BC878D-5947-42CB-93CE-95B67EF22CC0}"/>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6">
            <a:extLst>
              <a:ext uri="{FF2B5EF4-FFF2-40B4-BE49-F238E27FC236}">
                <a16:creationId xmlns:a16="http://schemas.microsoft.com/office/drawing/2014/main" id="{9F815ADE-815C-4C15-8E1A-ED3A6CB7BAC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57065EB1-4CC8-43DB-BC8A-5FAE4EDD3FF7}"/>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58CAC07A-4BD8-4147-A66F-EA351AF92BCD}"/>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27E4E46F-BBFE-4781-B86D-02E7415BF627}"/>
              </a:ext>
            </a:extLst>
          </p:cNvPr>
          <p:cNvSpPr>
            <a:spLocks noGrp="1"/>
          </p:cNvSpPr>
          <p:nvPr>
            <p:ph type="sldNum" sz="quarter" idx="12"/>
          </p:nvPr>
        </p:nvSpPr>
        <p:spPr>
          <a:xfrm>
            <a:off x="8077200" y="6356350"/>
            <a:ext cx="609600" cy="365125"/>
          </a:xfrm>
        </p:spPr>
        <p:txBody>
          <a:bodyPr/>
          <a:lstStyle>
            <a:lvl1pPr>
              <a:defRPr/>
            </a:lvl1pPr>
          </a:lstStyle>
          <a:p>
            <a:fld id="{5F64CFF2-26A8-488D-AD2F-01344243C1CD}" type="slidenum">
              <a:rPr lang="en-US" altLang="en-US"/>
              <a:pPr/>
              <a:t>‹#›</a:t>
            </a:fld>
            <a:endParaRPr lang="en-US" altLang="en-US"/>
          </a:p>
        </p:txBody>
      </p:sp>
    </p:spTree>
    <p:extLst>
      <p:ext uri="{BB962C8B-B14F-4D97-AF65-F5344CB8AC3E}">
        <p14:creationId xmlns:p14="http://schemas.microsoft.com/office/powerpoint/2010/main" val="26244806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24842148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1208905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28508601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34152908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8658873-2C18-4328-8336-F50CBF931706}" type="slidenum">
              <a:rPr lang="en-US" altLang="en-US" smtClean="0"/>
              <a:pPr/>
              <a:t>‹#›</a:t>
            </a:fld>
            <a:endParaRPr lang="en-US" altLang="en-US"/>
          </a:p>
        </p:txBody>
      </p:sp>
    </p:spTree>
    <p:extLst>
      <p:ext uri="{BB962C8B-B14F-4D97-AF65-F5344CB8AC3E}">
        <p14:creationId xmlns:p14="http://schemas.microsoft.com/office/powerpoint/2010/main" val="735918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EAA4C-E1D5-4BDC-8D16-FAB8C46408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AC186EB-D271-480B-BFBB-7066B5AA84C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B04FF8D-4DEA-4E5F-B41D-79F93D498316}"/>
              </a:ext>
            </a:extLst>
          </p:cNvPr>
          <p:cNvSpPr>
            <a:spLocks noGrp="1"/>
          </p:cNvSpPr>
          <p:nvPr>
            <p:ph type="sldNum" sz="quarter" idx="12"/>
          </p:nvPr>
        </p:nvSpPr>
        <p:spPr/>
        <p:txBody>
          <a:bodyPr/>
          <a:lstStyle>
            <a:lvl1pPr>
              <a:defRPr/>
            </a:lvl1pPr>
          </a:lstStyle>
          <a:p>
            <a:fld id="{3139B354-EDB0-4A1D-9BDF-81FCC8A50445}" type="slidenum">
              <a:rPr lang="en-US" altLang="en-US"/>
              <a:pPr/>
              <a:t>‹#›</a:t>
            </a:fld>
            <a:endParaRPr lang="en-US" altLang="en-US"/>
          </a:p>
        </p:txBody>
      </p:sp>
    </p:spTree>
    <p:extLst>
      <p:ext uri="{BB962C8B-B14F-4D97-AF65-F5344CB8AC3E}">
        <p14:creationId xmlns:p14="http://schemas.microsoft.com/office/powerpoint/2010/main" val="33288846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43A1E88-E2F2-42B3-9619-30C225C00998}"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639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139B354-EDB0-4A1D-9BDF-81FCC8A50445}" type="slidenum">
              <a:rPr lang="en-US" altLang="en-US" smtClean="0"/>
              <a:pPr/>
              <a:t>‹#›</a:t>
            </a:fld>
            <a:endParaRPr lang="en-US" altLang="en-US"/>
          </a:p>
        </p:txBody>
      </p:sp>
    </p:spTree>
    <p:extLst>
      <p:ext uri="{BB962C8B-B14F-4D97-AF65-F5344CB8AC3E}">
        <p14:creationId xmlns:p14="http://schemas.microsoft.com/office/powerpoint/2010/main" val="1045774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F0D4A57-7195-4691-8DA2-731913534864}"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3381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7B0C49B-AA8D-44AA-8F10-989738EDC42B}" type="slidenum">
              <a:rPr lang="en-US" altLang="en-US" smtClean="0"/>
              <a:pPr/>
              <a:t>‹#›</a:t>
            </a:fld>
            <a:endParaRPr lang="en-US" altLang="en-US"/>
          </a:p>
        </p:txBody>
      </p:sp>
    </p:spTree>
    <p:extLst>
      <p:ext uri="{BB962C8B-B14F-4D97-AF65-F5344CB8AC3E}">
        <p14:creationId xmlns:p14="http://schemas.microsoft.com/office/powerpoint/2010/main" val="62092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8.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85C871-CE58-46D2-B6B2-9458FA4A4F8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a:extLst>
              <a:ext uri="{FF2B5EF4-FFF2-40B4-BE49-F238E27FC236}">
                <a16:creationId xmlns:a16="http://schemas.microsoft.com/office/drawing/2014/main" id="{808F8496-4398-4F88-9981-15A498777269}"/>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124" name="Title Placeholder 8">
            <a:extLst>
              <a:ext uri="{FF2B5EF4-FFF2-40B4-BE49-F238E27FC236}">
                <a16:creationId xmlns:a16="http://schemas.microsoft.com/office/drawing/2014/main" id="{833CE61C-A555-491D-9AE4-9A823EC7AC2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5125" name="Text Placeholder 29">
            <a:extLst>
              <a:ext uri="{FF2B5EF4-FFF2-40B4-BE49-F238E27FC236}">
                <a16:creationId xmlns:a16="http://schemas.microsoft.com/office/drawing/2014/main" id="{C8E86339-6A6F-4164-9BB5-3426A9CEBDA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55EC7DAF-F59F-4B5C-82A1-0A401AB468E5}"/>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22" name="Footer Placeholder 21">
            <a:extLst>
              <a:ext uri="{FF2B5EF4-FFF2-40B4-BE49-F238E27FC236}">
                <a16:creationId xmlns:a16="http://schemas.microsoft.com/office/drawing/2014/main" id="{9B691B92-C1D9-4018-9350-16683E272F9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18" name="Slide Number Placeholder 17">
            <a:extLst>
              <a:ext uri="{FF2B5EF4-FFF2-40B4-BE49-F238E27FC236}">
                <a16:creationId xmlns:a16="http://schemas.microsoft.com/office/drawing/2014/main" id="{FA6B732E-52DA-4FEB-8813-B5E696DFD366}"/>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05430655-8DD7-4456-BB98-33D6F0E04769}" type="slidenum">
              <a:rPr lang="en-US" altLang="en-US"/>
              <a:pPr/>
              <a:t>‹#›</a:t>
            </a:fld>
            <a:endParaRPr lang="en-US" altLang="en-US"/>
          </a:p>
        </p:txBody>
      </p:sp>
      <p:grpSp>
        <p:nvGrpSpPr>
          <p:cNvPr id="5129" name="Group 1">
            <a:extLst>
              <a:ext uri="{FF2B5EF4-FFF2-40B4-BE49-F238E27FC236}">
                <a16:creationId xmlns:a16="http://schemas.microsoft.com/office/drawing/2014/main" id="{B51EA3BE-6188-4AB3-95D3-AE070ED606D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024C5CC1-B1A5-4D19-BAA8-7363738F1D7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a:extLst>
                <a:ext uri="{FF2B5EF4-FFF2-40B4-BE49-F238E27FC236}">
                  <a16:creationId xmlns:a16="http://schemas.microsoft.com/office/drawing/2014/main" id="{167CB35F-A183-471A-B9F3-3C951145262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122" r:id="rId1"/>
    <p:sldLayoutId id="2147484101" r:id="rId2"/>
    <p:sldLayoutId id="2147484123" r:id="rId3"/>
    <p:sldLayoutId id="2147484102" r:id="rId4"/>
    <p:sldLayoutId id="2147484103" r:id="rId5"/>
    <p:sldLayoutId id="2147484104" r:id="rId6"/>
    <p:sldLayoutId id="2147484105" r:id="rId7"/>
    <p:sldLayoutId id="2147484106" r:id="rId8"/>
    <p:sldLayoutId id="2147484124" r:id="rId9"/>
    <p:sldLayoutId id="2147484107" r:id="rId10"/>
    <p:sldLayoutId id="214748410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106" charset="0"/>
        </a:defRPr>
      </a:lvl2pPr>
      <a:lvl3pPr algn="l" rtl="0" eaLnBrk="0" fontAlgn="base" hangingPunct="0">
        <a:spcBef>
          <a:spcPct val="0"/>
        </a:spcBef>
        <a:spcAft>
          <a:spcPct val="0"/>
        </a:spcAft>
        <a:defRPr sz="5000">
          <a:solidFill>
            <a:schemeClr val="tx2"/>
          </a:solidFill>
          <a:latin typeface="Calibri" pitchFamily="-106" charset="0"/>
        </a:defRPr>
      </a:lvl3pPr>
      <a:lvl4pPr algn="l" rtl="0" eaLnBrk="0" fontAlgn="base" hangingPunct="0">
        <a:spcBef>
          <a:spcPct val="0"/>
        </a:spcBef>
        <a:spcAft>
          <a:spcPct val="0"/>
        </a:spcAft>
        <a:defRPr sz="5000">
          <a:solidFill>
            <a:schemeClr val="tx2"/>
          </a:solidFill>
          <a:latin typeface="Calibri" pitchFamily="-106" charset="0"/>
        </a:defRPr>
      </a:lvl4pPr>
      <a:lvl5pPr algn="l" rtl="0" eaLnBrk="0" fontAlgn="base" hangingPunct="0">
        <a:spcBef>
          <a:spcPct val="0"/>
        </a:spcBef>
        <a:spcAft>
          <a:spcPct val="0"/>
        </a:spcAft>
        <a:defRPr sz="5000">
          <a:solidFill>
            <a:schemeClr val="tx2"/>
          </a:solidFill>
          <a:latin typeface="Calibri" pitchFamily="-106" charset="0"/>
        </a:defRPr>
      </a:lvl5pPr>
      <a:lvl6pPr marL="457200" algn="l" rtl="0" fontAlgn="base">
        <a:spcBef>
          <a:spcPct val="0"/>
        </a:spcBef>
        <a:spcAft>
          <a:spcPct val="0"/>
        </a:spcAft>
        <a:defRPr sz="5000">
          <a:solidFill>
            <a:schemeClr val="tx2"/>
          </a:solidFill>
          <a:latin typeface="Calibri" pitchFamily="-106" charset="0"/>
        </a:defRPr>
      </a:lvl6pPr>
      <a:lvl7pPr marL="914400" algn="l" rtl="0" fontAlgn="base">
        <a:spcBef>
          <a:spcPct val="0"/>
        </a:spcBef>
        <a:spcAft>
          <a:spcPct val="0"/>
        </a:spcAft>
        <a:defRPr sz="5000">
          <a:solidFill>
            <a:schemeClr val="tx2"/>
          </a:solidFill>
          <a:latin typeface="Calibri" pitchFamily="-106" charset="0"/>
        </a:defRPr>
      </a:lvl7pPr>
      <a:lvl8pPr marL="1371600" algn="l" rtl="0" fontAlgn="base">
        <a:spcBef>
          <a:spcPct val="0"/>
        </a:spcBef>
        <a:spcAft>
          <a:spcPct val="0"/>
        </a:spcAft>
        <a:defRPr sz="5000">
          <a:solidFill>
            <a:schemeClr val="tx2"/>
          </a:solidFill>
          <a:latin typeface="Calibri" pitchFamily="-106" charset="0"/>
        </a:defRPr>
      </a:lvl8pPr>
      <a:lvl9pPr marL="1828800" algn="l" rtl="0" fontAlgn="base">
        <a:spcBef>
          <a:spcPct val="0"/>
        </a:spcBef>
        <a:spcAft>
          <a:spcPct val="0"/>
        </a:spcAft>
        <a:defRPr sz="5000">
          <a:solidFill>
            <a:schemeClr val="tx2"/>
          </a:solidFill>
          <a:latin typeface="Calibri" pitchFamily="-106"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FC472D-6C0A-40CE-9F3B-4FF280DF4DB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a:extLst>
              <a:ext uri="{FF2B5EF4-FFF2-40B4-BE49-F238E27FC236}">
                <a16:creationId xmlns:a16="http://schemas.microsoft.com/office/drawing/2014/main" id="{F6C9DB97-166C-46B9-95A9-1451A6E31A9C}"/>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8" name="Text Placeholder 2">
            <a:extLst>
              <a:ext uri="{FF2B5EF4-FFF2-40B4-BE49-F238E27FC236}">
                <a16:creationId xmlns:a16="http://schemas.microsoft.com/office/drawing/2014/main" id="{BBC8B85C-DC98-4595-AB82-CD7551E220AE}"/>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4058C3-CC56-408C-B039-5F599D58631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3B2A044A-A50A-4C5B-9FBC-DB2D9158A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CD946343-C3CE-4FE6-BF12-B3DBB66A7C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4E1E6894-DEB9-4229-AC51-145CC3543C03}" type="slidenum">
              <a:rPr lang="en-US" altLang="en-US"/>
              <a:pPr/>
              <a:t>‹#›</a:t>
            </a:fld>
            <a:endParaRPr lang="en-US" altLang="en-US"/>
          </a:p>
        </p:txBody>
      </p:sp>
      <p:sp>
        <p:nvSpPr>
          <p:cNvPr id="9" name="Rectangle 8">
            <a:extLst>
              <a:ext uri="{FF2B5EF4-FFF2-40B4-BE49-F238E27FC236}">
                <a16:creationId xmlns:a16="http://schemas.microsoft.com/office/drawing/2014/main" id="{6C9C46D4-98F8-4641-8EDB-141F32637277}"/>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1CE0959B-DF3B-47A9-8CB2-98C17D9652A0}"/>
              </a:ext>
            </a:extLst>
          </p:cNvPr>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6EF8E4B3-BAF0-4CC0-BAD1-EB1CFE301938}"/>
              </a:ext>
            </a:extLst>
          </p:cNvPr>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25" r:id="rId1"/>
    <p:sldLayoutId id="2147484109" r:id="rId2"/>
    <p:sldLayoutId id="2147484126" r:id="rId3"/>
    <p:sldLayoutId id="2147484110" r:id="rId4"/>
    <p:sldLayoutId id="2147484111" r:id="rId5"/>
    <p:sldLayoutId id="2147484112" r:id="rId6"/>
    <p:sldLayoutId id="2147484127" r:id="rId7"/>
    <p:sldLayoutId id="2147484128" r:id="rId8"/>
    <p:sldLayoutId id="2147484129" r:id="rId9"/>
    <p:sldLayoutId id="2147484113" r:id="rId10"/>
    <p:sldLayoutId id="2147484130"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E6F5BF-CC8F-4013-840E-41DDA88748A3}"/>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a:extLst>
              <a:ext uri="{FF2B5EF4-FFF2-40B4-BE49-F238E27FC236}">
                <a16:creationId xmlns:a16="http://schemas.microsoft.com/office/drawing/2014/main" id="{02C81795-C743-4DB9-8550-A886F4ABD090}"/>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ext Placeholder 2">
            <a:extLst>
              <a:ext uri="{FF2B5EF4-FFF2-40B4-BE49-F238E27FC236}">
                <a16:creationId xmlns:a16="http://schemas.microsoft.com/office/drawing/2014/main" id="{51BA4E42-1C81-4C57-AC61-7B022056C4DE}"/>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20A0F9-B835-4F67-90A0-81797642D5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71254B10-EE2B-4EFB-9F07-7CF4E737B1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362E7E99-DAFD-4B7C-9CBE-A6CE63A500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38658873-2C18-4328-8336-F50CBF931706}" type="slidenum">
              <a:rPr lang="en-US" altLang="en-US"/>
              <a:pPr/>
              <a:t>‹#›</a:t>
            </a:fld>
            <a:endParaRPr lang="en-US" altLang="en-US"/>
          </a:p>
        </p:txBody>
      </p:sp>
      <p:sp>
        <p:nvSpPr>
          <p:cNvPr id="9" name="Rectangle 8">
            <a:extLst>
              <a:ext uri="{FF2B5EF4-FFF2-40B4-BE49-F238E27FC236}">
                <a16:creationId xmlns:a16="http://schemas.microsoft.com/office/drawing/2014/main" id="{1741966F-8E2E-46C4-80C7-CFE8E8327914}"/>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8F91FD98-CB15-43EB-B752-290EDECE5B27}"/>
              </a:ext>
            </a:extLst>
          </p:cNvPr>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F03EA88C-3530-4707-B19C-06BAC4982A45}"/>
              </a:ext>
            </a:extLst>
          </p:cNvPr>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31" r:id="rId1"/>
    <p:sldLayoutId id="2147484114" r:id="rId2"/>
    <p:sldLayoutId id="2147484132" r:id="rId3"/>
    <p:sldLayoutId id="2147484115" r:id="rId4"/>
    <p:sldLayoutId id="2147484116" r:id="rId5"/>
    <p:sldLayoutId id="2147484117" r:id="rId6"/>
    <p:sldLayoutId id="2147484133" r:id="rId7"/>
    <p:sldLayoutId id="2147484134" r:id="rId8"/>
    <p:sldLayoutId id="2147484135" r:id="rId9"/>
    <p:sldLayoutId id="2147484118" r:id="rId10"/>
    <p:sldLayoutId id="2147484136"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C84FFAB-68DE-4EA2-BA9C-F56B369E6248}"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3776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C84FFAB-68DE-4EA2-BA9C-F56B369E6248}"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7659"/>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05430655-8DD7-4456-BB98-33D6F0E04769}" type="slidenum">
              <a:rPr lang="en-US" altLang="en-US" smtClean="0"/>
              <a:pPr/>
              <a:t>‹#›</a:t>
            </a:fld>
            <a:endParaRPr lang="en-US" altLang="en-US"/>
          </a:p>
        </p:txBody>
      </p:sp>
    </p:spTree>
    <p:extLst>
      <p:ext uri="{BB962C8B-B14F-4D97-AF65-F5344CB8AC3E}">
        <p14:creationId xmlns:p14="http://schemas.microsoft.com/office/powerpoint/2010/main" val="3804506901"/>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5430655-8DD7-4456-BB98-33D6F0E04769}" type="slidenum">
              <a:rPr lang="en-US" altLang="en-US" smtClean="0"/>
              <a:pPr/>
              <a:t>‹#›</a:t>
            </a:fld>
            <a:endParaRPr lang="en-US" altLang="en-US"/>
          </a:p>
        </p:txBody>
      </p:sp>
    </p:spTree>
    <p:extLst>
      <p:ext uri="{BB962C8B-B14F-4D97-AF65-F5344CB8AC3E}">
        <p14:creationId xmlns:p14="http://schemas.microsoft.com/office/powerpoint/2010/main" val="70156971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5430655-8DD7-4456-BB98-33D6F0E04769}" type="slidenum">
              <a:rPr lang="en-US" altLang="en-US" smtClean="0"/>
              <a:pPr/>
              <a:t>‹#›</a:t>
            </a:fld>
            <a:endParaRPr lang="en-US" altLang="en-US"/>
          </a:p>
        </p:txBody>
      </p:sp>
    </p:spTree>
    <p:extLst>
      <p:ext uri="{BB962C8B-B14F-4D97-AF65-F5344CB8AC3E}">
        <p14:creationId xmlns:p14="http://schemas.microsoft.com/office/powerpoint/2010/main" val="3036814175"/>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5430655-8DD7-4456-BB98-33D6F0E04769}"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698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9B4AF7-203B-4BDE-8D87-F892ADBA825A}"/>
              </a:ext>
            </a:extLst>
          </p:cNvPr>
          <p:cNvSpPr>
            <a:spLocks noGrp="1" noChangeArrowheads="1"/>
          </p:cNvSpPr>
          <p:nvPr>
            <p:ph type="ctrTitle"/>
          </p:nvPr>
        </p:nvSpPr>
        <p:spPr/>
        <p:txBody>
          <a:bodyPr/>
          <a:lstStyle/>
          <a:p>
            <a:pPr eaLnBrk="1" hangingPunct="1">
              <a:defRPr/>
            </a:pPr>
            <a:r>
              <a:rPr lang="en-US" altLang="en-US" dirty="0"/>
              <a:t>Evolution of Cosmologies</a:t>
            </a:r>
          </a:p>
        </p:txBody>
      </p:sp>
      <p:sp>
        <p:nvSpPr>
          <p:cNvPr id="2051" name="Rectangle 3">
            <a:extLst>
              <a:ext uri="{FF2B5EF4-FFF2-40B4-BE49-F238E27FC236}">
                <a16:creationId xmlns:a16="http://schemas.microsoft.com/office/drawing/2014/main" id="{6B27EBB5-AD68-4793-9A0C-D0FE752B240F}"/>
              </a:ext>
            </a:extLst>
          </p:cNvPr>
          <p:cNvSpPr>
            <a:spLocks noGrp="1" noChangeArrowheads="1"/>
          </p:cNvSpPr>
          <p:nvPr>
            <p:ph type="subTitle" idx="1"/>
          </p:nvPr>
        </p:nvSpPr>
        <p:spPr/>
        <p:txBody>
          <a:bodyPr/>
          <a:lstStyle/>
          <a:p>
            <a:pPr eaLnBrk="1" hangingPunct="1">
              <a:defRPr/>
            </a:pPr>
            <a:r>
              <a:rPr lang="en-US" altLang="en-US" dirty="0"/>
              <a:t>From Mythic to Mathematical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3C61-4D35-48DA-9825-62461CF737B1}"/>
              </a:ext>
            </a:extLst>
          </p:cNvPr>
          <p:cNvSpPr>
            <a:spLocks noGrp="1"/>
          </p:cNvSpPr>
          <p:nvPr>
            <p:ph type="title"/>
          </p:nvPr>
        </p:nvSpPr>
        <p:spPr/>
        <p:txBody>
          <a:bodyPr/>
          <a:lstStyle/>
          <a:p>
            <a:pPr>
              <a:defRPr/>
            </a:pPr>
            <a:r>
              <a:rPr lang="en-US" dirty="0"/>
              <a:t>Water is the Primary Principle</a:t>
            </a:r>
          </a:p>
        </p:txBody>
      </p:sp>
      <p:pic>
        <p:nvPicPr>
          <p:cNvPr id="40963" name="Picture 2">
            <a:extLst>
              <a:ext uri="{FF2B5EF4-FFF2-40B4-BE49-F238E27FC236}">
                <a16:creationId xmlns:a16="http://schemas.microsoft.com/office/drawing/2014/main" id="{3E3E1363-2FBC-43D2-924B-D75AE42C3D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33600"/>
            <a:ext cx="8367713" cy="4029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30087DAD-3B5F-4FAA-9379-A5E692F20007}"/>
              </a:ext>
            </a:extLst>
          </p:cNvPr>
          <p:cNvSpPr>
            <a:spLocks noGrp="1" noChangeArrowheads="1"/>
          </p:cNvSpPr>
          <p:nvPr>
            <p:ph type="title"/>
          </p:nvPr>
        </p:nvSpPr>
        <p:spPr>
          <a:xfrm>
            <a:off x="714375" y="204788"/>
            <a:ext cx="7715250" cy="1285875"/>
          </a:xfrm>
        </p:spPr>
        <p:txBody>
          <a:bodyPr/>
          <a:lstStyle/>
          <a:p>
            <a:pPr eaLnBrk="1" hangingPunct="1">
              <a:defRPr/>
            </a:pPr>
            <a:r>
              <a:rPr lang="en-US" altLang="en-US"/>
              <a:t>Parmenides of Elea</a:t>
            </a:r>
            <a:br>
              <a:rPr lang="en-US" altLang="en-US"/>
            </a:br>
            <a:r>
              <a:rPr lang="en-US" altLang="en-US" sz="3400"/>
              <a:t>(c. 490 B.C.)</a:t>
            </a:r>
          </a:p>
        </p:txBody>
      </p:sp>
      <p:sp>
        <p:nvSpPr>
          <p:cNvPr id="43011" name="Rectangle 2">
            <a:extLst>
              <a:ext uri="{FF2B5EF4-FFF2-40B4-BE49-F238E27FC236}">
                <a16:creationId xmlns:a16="http://schemas.microsoft.com/office/drawing/2014/main" id="{92FECDB1-6735-474C-BBB4-119F79D1115A}"/>
              </a:ext>
            </a:extLst>
          </p:cNvPr>
          <p:cNvSpPr>
            <a:spLocks noGrp="1" noChangeArrowheads="1"/>
          </p:cNvSpPr>
          <p:nvPr>
            <p:ph idx="1"/>
          </p:nvPr>
        </p:nvSpPr>
        <p:spPr>
          <a:xfrm>
            <a:off x="3608388" y="1847850"/>
            <a:ext cx="5214937" cy="4019550"/>
          </a:xfrm>
        </p:spPr>
        <p:txBody>
          <a:bodyPr/>
          <a:lstStyle/>
          <a:p>
            <a:pPr eaLnBrk="1" hangingPunct="1"/>
            <a:r>
              <a:rPr lang="en-US" altLang="en-US">
                <a:solidFill>
                  <a:srgbClr val="171612"/>
                </a:solidFill>
              </a:rPr>
              <a:t>Only two states: Being (Eon) and Non-being</a:t>
            </a:r>
          </a:p>
          <a:p>
            <a:pPr eaLnBrk="1" hangingPunct="1"/>
            <a:r>
              <a:rPr lang="en-US" altLang="en-US">
                <a:solidFill>
                  <a:srgbClr val="171612"/>
                </a:solidFill>
              </a:rPr>
              <a:t>Both states are permanent</a:t>
            </a:r>
          </a:p>
          <a:p>
            <a:pPr eaLnBrk="1" hangingPunct="1"/>
            <a:r>
              <a:rPr lang="en-US" altLang="en-US">
                <a:solidFill>
                  <a:srgbClr val="171612"/>
                </a:solidFill>
              </a:rPr>
              <a:t>Change is an illusion – </a:t>
            </a:r>
            <a:r>
              <a:rPr lang="en-US" altLang="en-US">
                <a:solidFill>
                  <a:srgbClr val="FF0000"/>
                </a:solidFill>
              </a:rPr>
              <a:t>this is the essence of a long debate on whether or not change exists</a:t>
            </a:r>
          </a:p>
          <a:p>
            <a:pPr eaLnBrk="1" hangingPunct="1"/>
            <a:r>
              <a:rPr lang="en-US" altLang="en-US">
                <a:solidFill>
                  <a:srgbClr val="171612"/>
                </a:solidFill>
              </a:rPr>
              <a:t>The senses can’t be trusted; truth comes through reason alone –</a:t>
            </a:r>
            <a:r>
              <a:rPr lang="en-US" altLang="en-US">
                <a:solidFill>
                  <a:srgbClr val="FF0000"/>
                </a:solidFill>
              </a:rPr>
              <a:t> many decipher his hard to read prose as saying this in his “The Way of Turth” poem</a:t>
            </a:r>
          </a:p>
        </p:txBody>
      </p:sp>
      <p:pic>
        <p:nvPicPr>
          <p:cNvPr id="20483" name="Picture 3">
            <a:extLst>
              <a:ext uri="{FF2B5EF4-FFF2-40B4-BE49-F238E27FC236}">
                <a16:creationId xmlns:a16="http://schemas.microsoft.com/office/drawing/2014/main" id="{FC9D9A4D-7F11-46FE-AF95-98AC60F12F0C}"/>
              </a:ext>
            </a:extLst>
          </p:cNvPr>
          <p:cNvPicPr>
            <a:picLocks noChangeAspect="1" noChangeArrowheads="1"/>
          </p:cNvPicPr>
          <p:nvPr/>
        </p:nvPicPr>
        <p:blipFill>
          <a:blip r:embed="rId2"/>
          <a:srcRect/>
          <a:stretch>
            <a:fillRect/>
          </a:stretch>
        </p:blipFill>
        <p:spPr bwMode="auto">
          <a:xfrm>
            <a:off x="392113" y="1927225"/>
            <a:ext cx="2955925" cy="4052888"/>
          </a:xfrm>
          <a:prstGeom prst="rect">
            <a:avLst/>
          </a:prstGeom>
          <a:noFill/>
          <a:ln>
            <a:noFill/>
          </a:ln>
          <a:effectLst>
            <a:outerShdw blurRad="50800" dist="63500" dir="13500000" algn="ctr" rotWithShape="0">
              <a:srgbClr val="333333">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a:extLst>
              <a:ext uri="{FF2B5EF4-FFF2-40B4-BE49-F238E27FC236}">
                <a16:creationId xmlns:a16="http://schemas.microsoft.com/office/drawing/2014/main" id="{D8D92A00-0D01-4EDC-AEB5-FC90A9172352}"/>
              </a:ext>
            </a:extLst>
          </p:cNvPr>
          <p:cNvSpPr>
            <a:spLocks noGrp="1" noChangeArrowheads="1"/>
          </p:cNvSpPr>
          <p:nvPr>
            <p:ph type="title"/>
          </p:nvPr>
        </p:nvSpPr>
        <p:spPr>
          <a:xfrm>
            <a:off x="714375" y="-152400"/>
            <a:ext cx="7715250" cy="1304925"/>
          </a:xfrm>
        </p:spPr>
        <p:txBody>
          <a:bodyPr/>
          <a:lstStyle/>
          <a:p>
            <a:pPr eaLnBrk="1" hangingPunct="1">
              <a:defRPr/>
            </a:pPr>
            <a:r>
              <a:rPr lang="en-US" altLang="en-US"/>
              <a:t>Heraclitus </a:t>
            </a:r>
            <a:r>
              <a:rPr lang="en-US" altLang="en-US" sz="3400"/>
              <a:t>(c. 500 B.C.)</a:t>
            </a:r>
          </a:p>
        </p:txBody>
      </p:sp>
      <p:sp>
        <p:nvSpPr>
          <p:cNvPr id="157699" name="Rectangle 2">
            <a:extLst>
              <a:ext uri="{FF2B5EF4-FFF2-40B4-BE49-F238E27FC236}">
                <a16:creationId xmlns:a16="http://schemas.microsoft.com/office/drawing/2014/main" id="{CC788979-94B2-49AF-8C1C-7A0881CD3365}"/>
              </a:ext>
            </a:extLst>
          </p:cNvPr>
          <p:cNvSpPr>
            <a:spLocks noGrp="1" noChangeArrowheads="1"/>
          </p:cNvSpPr>
          <p:nvPr>
            <p:ph idx="1"/>
          </p:nvPr>
        </p:nvSpPr>
        <p:spPr>
          <a:xfrm>
            <a:off x="4205288" y="731838"/>
            <a:ext cx="4948237" cy="6259512"/>
          </a:xfrm>
        </p:spPr>
        <p:txBody>
          <a:bodyPr/>
          <a:lstStyle/>
          <a:p>
            <a:pPr marL="114300" indent="0" eaLnBrk="1" hangingPunct="1">
              <a:buFont typeface="Arial" charset="0"/>
              <a:buNone/>
              <a:defRPr/>
            </a:pPr>
            <a:endParaRPr lang="en-US" altLang="en-US" sz="2500" dirty="0">
              <a:solidFill>
                <a:srgbClr val="181713"/>
              </a:solidFill>
            </a:endParaRPr>
          </a:p>
          <a:p>
            <a:pPr eaLnBrk="1" hangingPunct="1">
              <a:buFont typeface="Arial" charset="0"/>
              <a:buChar char="•"/>
              <a:defRPr/>
            </a:pPr>
            <a:r>
              <a:rPr lang="en-US" altLang="en-US" sz="2500" dirty="0">
                <a:solidFill>
                  <a:srgbClr val="181713"/>
                </a:solidFill>
              </a:rPr>
              <a:t>Change is the only permanent thing, given structure by logos (logic)</a:t>
            </a:r>
          </a:p>
          <a:p>
            <a:pPr eaLnBrk="1" hangingPunct="1">
              <a:buFont typeface="Arial" charset="0"/>
              <a:buChar char="•"/>
              <a:defRPr/>
            </a:pPr>
            <a:r>
              <a:rPr lang="en-US" altLang="en-US" sz="2500" dirty="0">
                <a:solidFill>
                  <a:srgbClr val="181713"/>
                </a:solidFill>
              </a:rPr>
              <a:t>“You can’t step in the same river twice”</a:t>
            </a:r>
          </a:p>
          <a:p>
            <a:pPr eaLnBrk="1" hangingPunct="1">
              <a:buFont typeface="Arial" charset="0"/>
              <a:buChar char="•"/>
              <a:defRPr/>
            </a:pPr>
            <a:r>
              <a:rPr lang="en-US" altLang="en-US" sz="2500" dirty="0">
                <a:solidFill>
                  <a:srgbClr val="181713"/>
                </a:solidFill>
              </a:rPr>
              <a:t>Senses can be trusted if interpreted correctly</a:t>
            </a:r>
          </a:p>
          <a:p>
            <a:pPr eaLnBrk="1" hangingPunct="1">
              <a:buFont typeface="Arial" charset="0"/>
              <a:buChar char="•"/>
              <a:defRPr/>
            </a:pPr>
            <a:r>
              <a:rPr lang="en-US" altLang="en-US" sz="2500" dirty="0">
                <a:solidFill>
                  <a:srgbClr val="181713"/>
                </a:solidFill>
              </a:rPr>
              <a:t>World made from fire (symbol of change)</a:t>
            </a:r>
          </a:p>
        </p:txBody>
      </p:sp>
      <p:pic>
        <p:nvPicPr>
          <p:cNvPr id="22531" name="Picture 3">
            <a:extLst>
              <a:ext uri="{FF2B5EF4-FFF2-40B4-BE49-F238E27FC236}">
                <a16:creationId xmlns:a16="http://schemas.microsoft.com/office/drawing/2014/main" id="{588D0F0A-4F75-457C-8527-44FBF4BFA29D}"/>
              </a:ext>
            </a:extLst>
          </p:cNvPr>
          <p:cNvPicPr>
            <a:picLocks noChangeAspect="1" noChangeArrowheads="1"/>
          </p:cNvPicPr>
          <p:nvPr/>
        </p:nvPicPr>
        <p:blipFill>
          <a:blip r:embed="rId2"/>
          <a:srcRect/>
          <a:stretch>
            <a:fillRect/>
          </a:stretch>
        </p:blipFill>
        <p:spPr bwMode="auto">
          <a:xfrm>
            <a:off x="392113" y="1562100"/>
            <a:ext cx="3482975" cy="4608513"/>
          </a:xfrm>
          <a:prstGeom prst="rect">
            <a:avLst/>
          </a:prstGeom>
          <a:noFill/>
          <a:ln>
            <a:noFill/>
          </a:ln>
          <a:effectLst>
            <a:outerShdw blurRad="50800" dist="63500" dir="13500000" algn="ctr" rotWithShape="0">
              <a:srgbClr val="333333">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
            <a:extLst>
              <a:ext uri="{FF2B5EF4-FFF2-40B4-BE49-F238E27FC236}">
                <a16:creationId xmlns:a16="http://schemas.microsoft.com/office/drawing/2014/main" id="{1F9CCC8B-88F8-400D-AB28-D2D8E5D7F722}"/>
              </a:ext>
            </a:extLst>
          </p:cNvPr>
          <p:cNvSpPr>
            <a:spLocks noGrp="1" noChangeArrowheads="1"/>
          </p:cNvSpPr>
          <p:nvPr>
            <p:ph type="title"/>
          </p:nvPr>
        </p:nvSpPr>
        <p:spPr/>
        <p:txBody>
          <a:bodyPr>
            <a:normAutofit fontScale="90000"/>
          </a:bodyPr>
          <a:lstStyle/>
          <a:p>
            <a:pPr eaLnBrk="1" hangingPunct="1">
              <a:defRPr/>
            </a:pPr>
            <a:r>
              <a:rPr lang="en-US" altLang="en-US" dirty="0"/>
              <a:t>Leucippus of Abdera </a:t>
            </a:r>
            <a:br>
              <a:rPr lang="en-US" altLang="en-US" dirty="0"/>
            </a:br>
            <a:r>
              <a:rPr lang="en-US" altLang="en-US" sz="3400" dirty="0"/>
              <a:t>(c. 425 B.C.)</a:t>
            </a:r>
            <a:br>
              <a:rPr lang="en-US" altLang="en-US" sz="3400" dirty="0"/>
            </a:br>
            <a:br>
              <a:rPr lang="en-US" altLang="en-US" sz="3400" dirty="0"/>
            </a:br>
            <a:endParaRPr lang="en-US" altLang="en-US" sz="3400" dirty="0"/>
          </a:p>
        </p:txBody>
      </p:sp>
      <p:sp>
        <p:nvSpPr>
          <p:cNvPr id="45059" name="Rectangle 2">
            <a:extLst>
              <a:ext uri="{FF2B5EF4-FFF2-40B4-BE49-F238E27FC236}">
                <a16:creationId xmlns:a16="http://schemas.microsoft.com/office/drawing/2014/main" id="{F1A66B47-A4C9-4CB9-8487-5377379C70FE}"/>
              </a:ext>
            </a:extLst>
          </p:cNvPr>
          <p:cNvSpPr>
            <a:spLocks noGrp="1" noChangeArrowheads="1"/>
          </p:cNvSpPr>
          <p:nvPr>
            <p:ph idx="1"/>
          </p:nvPr>
        </p:nvSpPr>
        <p:spPr>
          <a:xfrm>
            <a:off x="187325" y="2231260"/>
            <a:ext cx="5500688" cy="4303713"/>
          </a:xfrm>
        </p:spPr>
        <p:txBody>
          <a:bodyPr/>
          <a:lstStyle/>
          <a:p>
            <a:pPr eaLnBrk="1" hangingPunct="1"/>
            <a:r>
              <a:rPr lang="en-US" altLang="en-US" dirty="0">
                <a:solidFill>
                  <a:srgbClr val="1D1B17"/>
                </a:solidFill>
              </a:rPr>
              <a:t>Materials can be divided until a primal, uncuttable particle is reached: “</a:t>
            </a:r>
            <a:r>
              <a:rPr lang="en-US" altLang="en-US" dirty="0">
                <a:solidFill>
                  <a:srgbClr val="1D1B17"/>
                </a:solidFill>
                <a:latin typeface="GreekNormal" pitchFamily="-106" charset="0"/>
                <a:sym typeface="GreekNormal" pitchFamily="-106" charset="0"/>
              </a:rPr>
              <a:t>ATOMOS</a:t>
            </a:r>
            <a:r>
              <a:rPr lang="en-US" altLang="en-US" dirty="0">
                <a:solidFill>
                  <a:srgbClr val="1D1B17"/>
                </a:solidFill>
              </a:rPr>
              <a:t>”</a:t>
            </a:r>
          </a:p>
          <a:p>
            <a:pPr eaLnBrk="1" hangingPunct="1"/>
            <a:r>
              <a:rPr lang="en-US" altLang="en-US" dirty="0">
                <a:solidFill>
                  <a:srgbClr val="1D1B17"/>
                </a:solidFill>
              </a:rPr>
              <a:t>Atoms move through a void space (not according to Aristotle later in about 100 years)</a:t>
            </a:r>
          </a:p>
          <a:p>
            <a:pPr eaLnBrk="1" hangingPunct="1"/>
            <a:r>
              <a:rPr lang="en-US" altLang="en-US" dirty="0">
                <a:solidFill>
                  <a:srgbClr val="1D1B17"/>
                </a:solidFill>
              </a:rPr>
              <a:t>Motion caused by a primeval vortex (like the Prime Mover)</a:t>
            </a:r>
          </a:p>
        </p:txBody>
      </p:sp>
      <p:pic>
        <p:nvPicPr>
          <p:cNvPr id="25603" name="Picture 3">
            <a:extLst>
              <a:ext uri="{FF2B5EF4-FFF2-40B4-BE49-F238E27FC236}">
                <a16:creationId xmlns:a16="http://schemas.microsoft.com/office/drawing/2014/main" id="{62DB995A-B166-4E44-9CF0-031F41294F53}"/>
              </a:ext>
            </a:extLst>
          </p:cNvPr>
          <p:cNvPicPr>
            <a:picLocks noChangeAspect="1" noChangeArrowheads="1"/>
          </p:cNvPicPr>
          <p:nvPr/>
        </p:nvPicPr>
        <p:blipFill>
          <a:blip r:embed="rId2"/>
          <a:srcRect/>
          <a:stretch>
            <a:fillRect/>
          </a:stretch>
        </p:blipFill>
        <p:spPr bwMode="auto">
          <a:xfrm>
            <a:off x="5768975" y="1982788"/>
            <a:ext cx="3187700" cy="3937000"/>
          </a:xfrm>
          <a:prstGeom prst="rect">
            <a:avLst/>
          </a:prstGeom>
          <a:noFill/>
          <a:ln>
            <a:noFill/>
          </a:ln>
          <a:effectLst>
            <a:outerShdw blurRad="50800" dist="63500" dir="13500000" algn="ctr" rotWithShape="0">
              <a:srgbClr val="333333">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B578-A6B6-4B71-B79B-1408B32117A0}"/>
              </a:ext>
            </a:extLst>
          </p:cNvPr>
          <p:cNvSpPr>
            <a:spLocks noGrp="1"/>
          </p:cNvSpPr>
          <p:nvPr>
            <p:ph type="title"/>
          </p:nvPr>
        </p:nvSpPr>
        <p:spPr/>
        <p:txBody>
          <a:bodyPr/>
          <a:lstStyle/>
          <a:p>
            <a:pPr eaLnBrk="1" fontAlgn="auto" hangingPunct="1">
              <a:spcAft>
                <a:spcPts val="0"/>
              </a:spcAft>
              <a:defRPr/>
            </a:pPr>
            <a:r>
              <a:rPr lang="en-US" dirty="0">
                <a:solidFill>
                  <a:schemeClr val="accent1">
                    <a:lumMod val="75000"/>
                  </a:schemeClr>
                </a:solidFill>
              </a:rPr>
              <a:t>Order, order, order,</a:t>
            </a:r>
          </a:p>
        </p:txBody>
      </p:sp>
      <p:sp>
        <p:nvSpPr>
          <p:cNvPr id="46083" name="Content Placeholder 2">
            <a:extLst>
              <a:ext uri="{FF2B5EF4-FFF2-40B4-BE49-F238E27FC236}">
                <a16:creationId xmlns:a16="http://schemas.microsoft.com/office/drawing/2014/main" id="{2C753EE6-62E3-49F0-A94E-103260BBBBBA}"/>
              </a:ext>
            </a:extLst>
          </p:cNvPr>
          <p:cNvSpPr>
            <a:spLocks noGrp="1"/>
          </p:cNvSpPr>
          <p:nvPr>
            <p:ph idx="1"/>
          </p:nvPr>
        </p:nvSpPr>
        <p:spPr/>
        <p:txBody>
          <a:bodyPr/>
          <a:lstStyle/>
          <a:p>
            <a:pPr eaLnBrk="1" hangingPunct="1"/>
            <a:r>
              <a:rPr lang="en-US" altLang="en-US"/>
              <a:t>Above all, Air Earth Fire and Water are arranged in some order to create the World.  Many different philosophies change component order, but order is always preserved</a:t>
            </a:r>
          </a:p>
        </p:txBody>
      </p:sp>
      <p:pic>
        <p:nvPicPr>
          <p:cNvPr id="46084" name="Picture 2">
            <a:extLst>
              <a:ext uri="{FF2B5EF4-FFF2-40B4-BE49-F238E27FC236}">
                <a16:creationId xmlns:a16="http://schemas.microsoft.com/office/drawing/2014/main" id="{74B6BD29-A643-4828-8D4D-EDF76CBEE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5435600"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117FAC-B31A-472C-B568-EA634527EA1D}"/>
              </a:ext>
            </a:extLst>
          </p:cNvPr>
          <p:cNvSpPr>
            <a:spLocks noGrp="1" noChangeArrowheads="1"/>
          </p:cNvSpPr>
          <p:nvPr>
            <p:ph type="title"/>
          </p:nvPr>
        </p:nvSpPr>
        <p:spPr/>
        <p:txBody>
          <a:bodyPr/>
          <a:lstStyle/>
          <a:p>
            <a:pPr eaLnBrk="1" hangingPunct="1"/>
            <a:r>
              <a:rPr lang="en-US" altLang="en-US" sz="4000"/>
              <a:t>Natural Cycles begat Explanations</a:t>
            </a:r>
          </a:p>
        </p:txBody>
      </p:sp>
      <p:sp>
        <p:nvSpPr>
          <p:cNvPr id="3075" name="Rectangle 3">
            <a:extLst>
              <a:ext uri="{FF2B5EF4-FFF2-40B4-BE49-F238E27FC236}">
                <a16:creationId xmlns:a16="http://schemas.microsoft.com/office/drawing/2014/main" id="{33C2E6F6-3ADA-430B-99E8-D350918769DA}"/>
              </a:ext>
            </a:extLst>
          </p:cNvPr>
          <p:cNvSpPr>
            <a:spLocks noGrp="1" noChangeArrowheads="1"/>
          </p:cNvSpPr>
          <p:nvPr>
            <p:ph idx="1"/>
          </p:nvPr>
        </p:nvSpPr>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en-US" altLang="en-US" sz="2400" dirty="0"/>
              <a:t>Over time, people notice patterns and cycles in the sky.</a:t>
            </a:r>
          </a:p>
          <a:p>
            <a:pPr marL="0" indent="0" eaLnBrk="1" fontAlgn="auto" hangingPunct="1">
              <a:lnSpc>
                <a:spcPct val="80000"/>
              </a:lnSpc>
              <a:spcAft>
                <a:spcPts val="0"/>
              </a:spcAft>
              <a:buClr>
                <a:schemeClr val="accent3"/>
              </a:buClr>
              <a:buFont typeface="Wingdings 2"/>
              <a:buNone/>
              <a:defRPr/>
            </a:pPr>
            <a:endParaRPr lang="en-US" altLang="en-US" sz="2400" dirty="0"/>
          </a:p>
          <a:p>
            <a:pPr marL="640080" lvl="1" indent="-246888" eaLnBrk="1" fontAlgn="auto" hangingPunct="1">
              <a:lnSpc>
                <a:spcPct val="80000"/>
              </a:lnSpc>
              <a:spcAft>
                <a:spcPts val="0"/>
              </a:spcAft>
              <a:buFont typeface="Wingdings 2"/>
              <a:buChar char=""/>
              <a:defRPr/>
            </a:pPr>
            <a:r>
              <a:rPr lang="en-US" altLang="en-US" sz="2000" dirty="0"/>
              <a:t>The cycles of sunrise and sunset, </a:t>
            </a:r>
          </a:p>
          <a:p>
            <a:pPr marL="640080" lvl="1" indent="-246888" eaLnBrk="1" fontAlgn="auto" hangingPunct="1">
              <a:lnSpc>
                <a:spcPct val="80000"/>
              </a:lnSpc>
              <a:spcAft>
                <a:spcPts val="0"/>
              </a:spcAft>
              <a:buFont typeface="Wingdings 2"/>
              <a:buChar char=""/>
              <a:defRPr/>
            </a:pPr>
            <a:r>
              <a:rPr lang="en-US" altLang="en-US" sz="2000" dirty="0"/>
              <a:t>lunar phases, </a:t>
            </a:r>
          </a:p>
          <a:p>
            <a:pPr marL="640080" lvl="1" indent="-246888" eaLnBrk="1" fontAlgn="auto" hangingPunct="1">
              <a:lnSpc>
                <a:spcPct val="80000"/>
              </a:lnSpc>
              <a:spcAft>
                <a:spcPts val="0"/>
              </a:spcAft>
              <a:buFont typeface="Wingdings 2"/>
              <a:buChar char=""/>
              <a:defRPr/>
            </a:pPr>
            <a:r>
              <a:rPr lang="en-US" altLang="en-US" sz="2000" dirty="0"/>
              <a:t>seasonal motions of the stars, </a:t>
            </a:r>
          </a:p>
          <a:p>
            <a:pPr marL="393192" lvl="1" indent="0" eaLnBrk="1" fontAlgn="auto" hangingPunct="1">
              <a:lnSpc>
                <a:spcPct val="80000"/>
              </a:lnSpc>
              <a:spcAft>
                <a:spcPts val="0"/>
              </a:spcAft>
              <a:buFont typeface="Wingdings 2"/>
              <a:buNone/>
              <a:defRPr/>
            </a:pPr>
            <a:endParaRPr lang="en-US" altLang="en-US" sz="2000" dirty="0"/>
          </a:p>
          <a:p>
            <a:pPr marL="274320" indent="-274320" eaLnBrk="1" fontAlgn="auto" hangingPunct="1">
              <a:lnSpc>
                <a:spcPct val="80000"/>
              </a:lnSpc>
              <a:spcAft>
                <a:spcPts val="0"/>
              </a:spcAft>
              <a:buClr>
                <a:schemeClr val="accent3"/>
              </a:buClr>
              <a:buFont typeface="Wingdings 2"/>
              <a:buChar char=""/>
              <a:defRPr/>
            </a:pPr>
            <a:r>
              <a:rPr lang="en-US" altLang="en-US" sz="2400" dirty="0"/>
              <a:t>These cycles were likely known by everyone (in contrast to today!) </a:t>
            </a:r>
          </a:p>
          <a:p>
            <a:pPr marL="0" indent="0" eaLnBrk="1" fontAlgn="auto" hangingPunct="1">
              <a:lnSpc>
                <a:spcPct val="80000"/>
              </a:lnSpc>
              <a:spcAft>
                <a:spcPts val="0"/>
              </a:spcAft>
              <a:buClr>
                <a:schemeClr val="accent3"/>
              </a:buClr>
              <a:buFont typeface="Wingdings 2"/>
              <a:buNone/>
              <a:defRPr/>
            </a:pPr>
            <a:endParaRPr lang="en-US" altLang="en-US" sz="2400" dirty="0"/>
          </a:p>
          <a:p>
            <a:pPr marL="274320" indent="-274320" eaLnBrk="1" fontAlgn="auto" hangingPunct="1">
              <a:lnSpc>
                <a:spcPct val="80000"/>
              </a:lnSpc>
              <a:spcAft>
                <a:spcPts val="0"/>
              </a:spcAft>
              <a:buClr>
                <a:schemeClr val="accent3"/>
              </a:buClr>
              <a:buFont typeface="Wingdings 2"/>
              <a:buChar char=""/>
              <a:defRPr/>
            </a:pPr>
            <a:r>
              <a:rPr lang="en-US" altLang="en-US" sz="2400" dirty="0"/>
              <a:t>Different cultures had different explanations for these observed motions. With a growing awareness of self and a need to feel connected to the cosmos, individual cultures began to project their personality onto the celestial canopy. Certain patterns of stars took on special importance as they were endowed with human or animal characteristics.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841ECFC-0567-417D-81AD-04059D41C15F}"/>
              </a:ext>
            </a:extLst>
          </p:cNvPr>
          <p:cNvSpPr>
            <a:spLocks noGrp="1" noChangeArrowheads="1"/>
          </p:cNvSpPr>
          <p:nvPr>
            <p:ph type="title"/>
          </p:nvPr>
        </p:nvSpPr>
        <p:spPr/>
        <p:txBody>
          <a:bodyPr/>
          <a:lstStyle/>
          <a:p>
            <a:pPr eaLnBrk="1" hangingPunct="1"/>
            <a:r>
              <a:rPr lang="en-US" altLang="en-US" sz="4000"/>
              <a:t>Natural Cycles and Seasonal Weather</a:t>
            </a:r>
          </a:p>
        </p:txBody>
      </p:sp>
      <p:sp>
        <p:nvSpPr>
          <p:cNvPr id="28675" name="Rectangle 3">
            <a:extLst>
              <a:ext uri="{FF2B5EF4-FFF2-40B4-BE49-F238E27FC236}">
                <a16:creationId xmlns:a16="http://schemas.microsoft.com/office/drawing/2014/main" id="{ED9E456A-5994-4CE8-A8CF-39C9EB24E3AE}"/>
              </a:ext>
            </a:extLst>
          </p:cNvPr>
          <p:cNvSpPr>
            <a:spLocks noGrp="1" noChangeArrowheads="1"/>
          </p:cNvSpPr>
          <p:nvPr>
            <p:ph idx="1"/>
          </p:nvPr>
        </p:nvSpPr>
        <p:spPr/>
        <p:txBody>
          <a:bodyPr/>
          <a:lstStyle/>
          <a:p>
            <a:pPr eaLnBrk="1" hangingPunct="1"/>
            <a:r>
              <a:rPr lang="en-US" altLang="en-US"/>
              <a:t>Over time, a statistical association between weather and the positions of stars became apparent.</a:t>
            </a:r>
          </a:p>
          <a:p>
            <a:pPr eaLnBrk="1" hangingPunct="1"/>
            <a:r>
              <a:rPr lang="en-US" altLang="en-US"/>
              <a:t>This leads to building very large scale calendars (Pyramids, Stonehenge, etc) as a means of known when seasonal change is coming (flooding, time to plant crops, etc) </a:t>
            </a:r>
          </a:p>
        </p:txBody>
      </p:sp>
      <p:pic>
        <p:nvPicPr>
          <p:cNvPr id="28676" name="Picture 4">
            <a:extLst>
              <a:ext uri="{FF2B5EF4-FFF2-40B4-BE49-F238E27FC236}">
                <a16:creationId xmlns:a16="http://schemas.microsoft.com/office/drawing/2014/main" id="{972F6055-0AB3-4C0E-9270-BCB67120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3562350"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7462445-4A70-4E13-96B9-FB92EE7612F4}"/>
              </a:ext>
            </a:extLst>
          </p:cNvPr>
          <p:cNvSpPr>
            <a:spLocks noGrp="1" noChangeArrowheads="1"/>
          </p:cNvSpPr>
          <p:nvPr>
            <p:ph type="title"/>
          </p:nvPr>
        </p:nvSpPr>
        <p:spPr/>
        <p:txBody>
          <a:bodyPr/>
          <a:lstStyle/>
          <a:p>
            <a:pPr eaLnBrk="1" hangingPunct="1"/>
            <a:r>
              <a:rPr lang="en-US" altLang="en-US"/>
              <a:t>Fundamental Forces</a:t>
            </a:r>
          </a:p>
        </p:txBody>
      </p:sp>
      <p:sp>
        <p:nvSpPr>
          <p:cNvPr id="32771" name="Rectangle 3">
            <a:extLst>
              <a:ext uri="{FF2B5EF4-FFF2-40B4-BE49-F238E27FC236}">
                <a16:creationId xmlns:a16="http://schemas.microsoft.com/office/drawing/2014/main" id="{FAFC15D5-2CBE-4183-ABC3-32F5FB86898F}"/>
              </a:ext>
            </a:extLst>
          </p:cNvPr>
          <p:cNvSpPr>
            <a:spLocks noGrp="1" noChangeArrowheads="1"/>
          </p:cNvSpPr>
          <p:nvPr>
            <p:ph idx="1"/>
          </p:nvPr>
        </p:nvSpPr>
        <p:spPr/>
        <p:txBody>
          <a:bodyPr/>
          <a:lstStyle/>
          <a:p>
            <a:pPr eaLnBrk="1" hangingPunct="1"/>
            <a:r>
              <a:rPr lang="en-US" altLang="en-US"/>
              <a:t>Starting around 600 BC the Greeks developed this sense:</a:t>
            </a:r>
          </a:p>
        </p:txBody>
      </p:sp>
      <p:pic>
        <p:nvPicPr>
          <p:cNvPr id="32772" name="Picture 4" descr="img110">
            <a:extLst>
              <a:ext uri="{FF2B5EF4-FFF2-40B4-BE49-F238E27FC236}">
                <a16:creationId xmlns:a16="http://schemas.microsoft.com/office/drawing/2014/main" id="{45340C83-79C9-49C6-A2EE-5B8771448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357187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41FEB8B4-0F2B-4E75-9846-C0B035A5B819}"/>
              </a:ext>
            </a:extLst>
          </p:cNvPr>
          <p:cNvSpPr txBox="1">
            <a:spLocks noChangeArrowheads="1"/>
          </p:cNvSpPr>
          <p:nvPr/>
        </p:nvSpPr>
        <p:spPr bwMode="auto">
          <a:xfrm>
            <a:off x="685800" y="3200400"/>
            <a:ext cx="365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a:t>All the world can be understood as an interaction between 4 primal elements: Air, Earth Fire and Water</a:t>
            </a: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5FA78E7-2FEB-4C1C-BA41-10BA93A50F1C}"/>
              </a:ext>
            </a:extLst>
          </p:cNvPr>
          <p:cNvSpPr>
            <a:spLocks noGrp="1" noChangeArrowheads="1"/>
          </p:cNvSpPr>
          <p:nvPr>
            <p:ph type="title"/>
          </p:nvPr>
        </p:nvSpPr>
        <p:spPr/>
        <p:txBody>
          <a:bodyPr/>
          <a:lstStyle/>
          <a:p>
            <a:pPr eaLnBrk="1" hangingPunct="1"/>
            <a:r>
              <a:rPr lang="en-US" altLang="en-US"/>
              <a:t>Air, Earth, Fire and Water</a:t>
            </a:r>
          </a:p>
        </p:txBody>
      </p:sp>
      <p:sp>
        <p:nvSpPr>
          <p:cNvPr id="33795" name="Rectangle 3">
            <a:extLst>
              <a:ext uri="{FF2B5EF4-FFF2-40B4-BE49-F238E27FC236}">
                <a16:creationId xmlns:a16="http://schemas.microsoft.com/office/drawing/2014/main" id="{B5B6AD32-B78D-4F50-BB3B-A31655875212}"/>
              </a:ext>
            </a:extLst>
          </p:cNvPr>
          <p:cNvSpPr>
            <a:spLocks noGrp="1" noChangeArrowheads="1"/>
          </p:cNvSpPr>
          <p:nvPr>
            <p:ph idx="1"/>
          </p:nvPr>
        </p:nvSpPr>
        <p:spPr/>
        <p:txBody>
          <a:bodyPr/>
          <a:lstStyle/>
          <a:p>
            <a:pPr eaLnBrk="1" hangingPunct="1">
              <a:lnSpc>
                <a:spcPct val="90000"/>
              </a:lnSpc>
            </a:pPr>
            <a:r>
              <a:rPr lang="en-US" altLang="en-US" sz="2400"/>
              <a:t>Table of Elements </a:t>
            </a:r>
            <a:r>
              <a:rPr lang="en-US" altLang="en-US" sz="2400">
                <a:sym typeface="Wingdings" panose="05000000000000000000" pitchFamily="2" charset="2"/>
              </a:rPr>
              <a:t></a:t>
            </a:r>
            <a:r>
              <a:rPr lang="en-US" altLang="en-US" sz="2400"/>
              <a:t> ordering the Cosmos and removing the Chaos</a:t>
            </a:r>
          </a:p>
          <a:p>
            <a:pPr eaLnBrk="1" hangingPunct="1">
              <a:lnSpc>
                <a:spcPct val="90000"/>
              </a:lnSpc>
            </a:pPr>
            <a:r>
              <a:rPr lang="en-US" altLang="en-US" sz="2400"/>
              <a:t>However, given their hierarchical nature, various Greek philosophers attempted to make one of these elements more fundamental than the others.</a:t>
            </a:r>
          </a:p>
          <a:p>
            <a:pPr eaLnBrk="1" hangingPunct="1">
              <a:lnSpc>
                <a:spcPct val="90000"/>
              </a:lnSpc>
            </a:pPr>
            <a:r>
              <a:rPr lang="en-US" altLang="en-US" sz="2400"/>
              <a:t>Thales </a:t>
            </a:r>
            <a:r>
              <a:rPr lang="en-US" altLang="en-US" sz="2400">
                <a:sym typeface="Wingdings" panose="05000000000000000000" pitchFamily="2" charset="2"/>
              </a:rPr>
              <a:t> water</a:t>
            </a:r>
          </a:p>
          <a:p>
            <a:pPr eaLnBrk="1" hangingPunct="1">
              <a:lnSpc>
                <a:spcPct val="90000"/>
              </a:lnSpc>
            </a:pPr>
            <a:r>
              <a:rPr lang="en-US" altLang="en-US" sz="2400" b="1" i="1"/>
              <a:t>for there must be some natural substance, either one or more than one, from which the other things come-into-being, while it is preserved -- Thales</a:t>
            </a:r>
            <a:endParaRPr lang="en-US" altLang="en-US" sz="2400">
              <a:sym typeface="Wingdings" panose="05000000000000000000" pitchFamily="2" charset="2"/>
            </a:endParaRPr>
          </a:p>
          <a:p>
            <a:pPr eaLnBrk="1" hangingPunct="1">
              <a:lnSpc>
                <a:spcPct val="90000"/>
              </a:lnSpc>
            </a:pPr>
            <a:r>
              <a:rPr lang="en-US" altLang="en-US" sz="2400"/>
              <a:t>Anaximenes </a:t>
            </a:r>
            <a:r>
              <a:rPr lang="en-US" altLang="en-US" sz="2400">
                <a:sym typeface="Wingdings" panose="05000000000000000000" pitchFamily="2" charset="2"/>
              </a:rPr>
              <a:t> Air (stars are fires in the sky  fire now subservient to Air)</a:t>
            </a:r>
          </a:p>
          <a:p>
            <a:pPr eaLnBrk="1" hangingPunct="1">
              <a:lnSpc>
                <a:spcPct val="90000"/>
              </a:lnSpc>
            </a:pP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E489240-5D09-4D7A-AAE7-958EF1E89F59}"/>
              </a:ext>
            </a:extLst>
          </p:cNvPr>
          <p:cNvSpPr>
            <a:spLocks noGrp="1" noChangeArrowheads="1"/>
          </p:cNvSpPr>
          <p:nvPr>
            <p:ph type="title"/>
          </p:nvPr>
        </p:nvSpPr>
        <p:spPr/>
        <p:txBody>
          <a:bodyPr/>
          <a:lstStyle/>
          <a:p>
            <a:pPr eaLnBrk="1" hangingPunct="1"/>
            <a:r>
              <a:rPr lang="en-US" altLang="en-US"/>
              <a:t>More World Views</a:t>
            </a:r>
          </a:p>
        </p:txBody>
      </p:sp>
      <p:sp>
        <p:nvSpPr>
          <p:cNvPr id="34819" name="Rectangle 3">
            <a:extLst>
              <a:ext uri="{FF2B5EF4-FFF2-40B4-BE49-F238E27FC236}">
                <a16:creationId xmlns:a16="http://schemas.microsoft.com/office/drawing/2014/main" id="{631D7C6B-07B2-43D2-A4A2-E0B72C0C1021}"/>
              </a:ext>
            </a:extLst>
          </p:cNvPr>
          <p:cNvSpPr>
            <a:spLocks noGrp="1" noChangeArrowheads="1"/>
          </p:cNvSpPr>
          <p:nvPr>
            <p:ph idx="1"/>
          </p:nvPr>
        </p:nvSpPr>
        <p:spPr/>
        <p:txBody>
          <a:bodyPr/>
          <a:lstStyle/>
          <a:p>
            <a:pPr eaLnBrk="1" hangingPunct="1">
              <a:lnSpc>
                <a:spcPct val="80000"/>
              </a:lnSpc>
            </a:pPr>
            <a:r>
              <a:rPr lang="en-US" altLang="en-US" sz="2800"/>
              <a:t>Anaximander thought of the primal elements  as </a:t>
            </a:r>
            <a:r>
              <a:rPr lang="en-US" altLang="en-US" sz="2800" b="1"/>
              <a:t>opposites</a:t>
            </a:r>
            <a:r>
              <a:rPr lang="en-US" altLang="en-US" sz="2800"/>
              <a:t> in conflict (e.g. Fire vs Water, Air vs Earth)</a:t>
            </a:r>
          </a:p>
          <a:p>
            <a:pPr eaLnBrk="1" hangingPunct="1">
              <a:lnSpc>
                <a:spcPct val="80000"/>
              </a:lnSpc>
            </a:pPr>
            <a:r>
              <a:rPr lang="en-US" altLang="en-US" sz="2800"/>
              <a:t>Anaximenes had a different conception: the primal elements are not opposed, but different stages of a continuum. </a:t>
            </a:r>
          </a:p>
          <a:p>
            <a:pPr eaLnBrk="1" hangingPunct="1">
              <a:lnSpc>
                <a:spcPct val="80000"/>
              </a:lnSpc>
            </a:pPr>
            <a:r>
              <a:rPr lang="en-US" altLang="en-US" sz="2800"/>
              <a:t>Air is most important because other elements “condense out of it”.</a:t>
            </a:r>
          </a:p>
          <a:p>
            <a:pPr lvl="1" eaLnBrk="1" hangingPunct="1">
              <a:lnSpc>
                <a:spcPct val="80000"/>
              </a:lnSpc>
            </a:pPr>
            <a:r>
              <a:rPr lang="en-US" altLang="en-US" sz="2400"/>
              <a:t>Air is the nearest to an immaterial thing; for since we are generated in the flow of air, it is necessary that it should be infinite and abundant, because it is never exhausted.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3601CC3-97E2-4031-A50B-B726F398D6F8}"/>
              </a:ext>
            </a:extLst>
          </p:cNvPr>
          <p:cNvSpPr>
            <a:spLocks noGrp="1" noChangeArrowheads="1"/>
          </p:cNvSpPr>
          <p:nvPr>
            <p:ph type="title"/>
          </p:nvPr>
        </p:nvSpPr>
        <p:spPr/>
        <p:txBody>
          <a:bodyPr/>
          <a:lstStyle/>
          <a:p>
            <a:pPr eaLnBrk="1" hangingPunct="1">
              <a:defRPr/>
            </a:pPr>
            <a:r>
              <a:rPr lang="en-US" altLang="en-US" dirty="0"/>
              <a:t>Alternate Viewpoint</a:t>
            </a:r>
          </a:p>
        </p:txBody>
      </p:sp>
      <p:sp>
        <p:nvSpPr>
          <p:cNvPr id="8195" name="Rectangle 3">
            <a:extLst>
              <a:ext uri="{FF2B5EF4-FFF2-40B4-BE49-F238E27FC236}">
                <a16:creationId xmlns:a16="http://schemas.microsoft.com/office/drawing/2014/main" id="{46313E2B-9E16-4495-8D9B-38AF09C0C082}"/>
              </a:ext>
            </a:extLst>
          </p:cNvPr>
          <p:cNvSpPr>
            <a:spLocks noGrp="1" noChangeArrowheads="1"/>
          </p:cNvSpPr>
          <p:nvPr>
            <p:ph idx="1"/>
          </p:nvPr>
        </p:nvSpPr>
        <p:spPr/>
        <p:txBody>
          <a:bodyPr>
            <a:normAutofit lnSpcReduction="10000"/>
          </a:bodyPr>
          <a:lstStyle/>
          <a:p>
            <a:pPr eaLnBrk="1" hangingPunct="1">
              <a:lnSpc>
                <a:spcPct val="90000"/>
              </a:lnSpc>
              <a:defRPr/>
            </a:pPr>
            <a:r>
              <a:rPr lang="en-US" altLang="en-US" sz="2400" b="1" dirty="0"/>
              <a:t>Democritus</a:t>
            </a:r>
            <a:r>
              <a:rPr lang="en-US" altLang="en-US" sz="2400" dirty="0"/>
              <a:t> (500 BC) </a:t>
            </a:r>
            <a:r>
              <a:rPr lang="en-US" altLang="en-US" sz="2400" dirty="0">
                <a:sym typeface="Wingdings" pitchFamily="2" charset="2"/>
              </a:rPr>
              <a:t> </a:t>
            </a:r>
            <a:r>
              <a:rPr lang="en-US" altLang="en-US" sz="2400" b="1" i="1" dirty="0">
                <a:sym typeface="Wingdings" pitchFamily="2" charset="2"/>
              </a:rPr>
              <a:t>The Universe consists of atoms and the Void; all else is opinion and illusion</a:t>
            </a:r>
            <a:r>
              <a:rPr lang="en-US" altLang="en-US" sz="2400" dirty="0">
                <a:sym typeface="Wingdings" pitchFamily="2" charset="2"/>
              </a:rPr>
              <a:t> </a:t>
            </a:r>
          </a:p>
          <a:p>
            <a:pPr eaLnBrk="1" hangingPunct="1">
              <a:lnSpc>
                <a:spcPct val="90000"/>
              </a:lnSpc>
              <a:defRPr/>
            </a:pPr>
            <a:r>
              <a:rPr lang="en-US" altLang="en-US" sz="2400" dirty="0">
                <a:sym typeface="Wingdings" pitchFamily="2" charset="2"/>
              </a:rPr>
              <a:t>The Atomists argue that visible change in the Universe is a consequence of RANDOM rearrangement of atoms interacting in an infinite void.</a:t>
            </a:r>
          </a:p>
          <a:p>
            <a:pPr eaLnBrk="1" hangingPunct="1">
              <a:lnSpc>
                <a:spcPct val="90000"/>
              </a:lnSpc>
              <a:defRPr/>
            </a:pPr>
            <a:r>
              <a:rPr lang="en-US" altLang="en-US" sz="2400" dirty="0">
                <a:sym typeface="Wingdings" pitchFamily="2" charset="2"/>
              </a:rPr>
              <a:t>This provides and answer to Parmenides who claims it impossible for “something to come from nothing”</a:t>
            </a:r>
          </a:p>
          <a:p>
            <a:pPr eaLnBrk="1" hangingPunct="1">
              <a:lnSpc>
                <a:spcPct val="90000"/>
              </a:lnSpc>
              <a:defRPr/>
            </a:pPr>
            <a:r>
              <a:rPr lang="en-US" altLang="en-US" sz="2400" dirty="0">
                <a:sym typeface="Wingdings" pitchFamily="2" charset="2"/>
              </a:rPr>
              <a:t>In the atomist view, new stuff randomly comes into “being” in the </a:t>
            </a:r>
            <a:r>
              <a:rPr lang="en-US" altLang="en-US" sz="2400" dirty="0" err="1">
                <a:sym typeface="Wingdings" pitchFamily="2" charset="2"/>
              </a:rPr>
              <a:t>Kosmos</a:t>
            </a:r>
            <a:r>
              <a:rPr lang="en-US" altLang="en-US" sz="2400" dirty="0">
                <a:sym typeface="Wingdings" pitchFamily="2" charset="2"/>
              </a:rPr>
              <a:t> all of the time, but all of this stuff is impermanent as is everything that is observed currently.</a:t>
            </a:r>
          </a:p>
          <a:p>
            <a:pPr marL="0" indent="0" eaLnBrk="1" hangingPunct="1">
              <a:lnSpc>
                <a:spcPct val="90000"/>
              </a:lnSpc>
              <a:buFont typeface="Wingdings" panose="05000000000000000000" pitchFamily="2" charset="2"/>
              <a:buNone/>
              <a:defRPr/>
            </a:pPr>
            <a:endParaRPr lang="en-US" altLang="en-US" dirty="0">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500"/>
                                        <p:tgtEl>
                                          <p:spTgt spid="8195">
                                            <p:txEl>
                                              <p:pRg st="1" end="1"/>
                                            </p:txEl>
                                          </p:spTgt>
                                        </p:tgtEl>
                                      </p:cBhvr>
                                    </p:animEffect>
                                    <p:anim calcmode="lin" valueType="num">
                                      <p:cBhvr>
                                        <p:cTn id="2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anim calcmode="lin" valueType="num">
                                      <p:cBhvr>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anim calcmode="lin" valueType="num">
                                      <p:cBhvr>
                                        <p:cTn id="3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1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B3D5BA8-B9BB-42D5-B859-9D0C5D65397A}"/>
              </a:ext>
            </a:extLst>
          </p:cNvPr>
          <p:cNvSpPr>
            <a:spLocks noGrp="1" noChangeArrowheads="1"/>
          </p:cNvSpPr>
          <p:nvPr>
            <p:ph type="title"/>
          </p:nvPr>
        </p:nvSpPr>
        <p:spPr/>
        <p:txBody>
          <a:bodyPr/>
          <a:lstStyle/>
          <a:p>
            <a:pPr eaLnBrk="1" hangingPunct="1">
              <a:defRPr/>
            </a:pPr>
            <a:r>
              <a:rPr lang="en-US" altLang="en-US"/>
              <a:t>Alternate Viewpoint</a:t>
            </a:r>
          </a:p>
        </p:txBody>
      </p:sp>
      <p:sp>
        <p:nvSpPr>
          <p:cNvPr id="8195" name="Rectangle 3">
            <a:extLst>
              <a:ext uri="{FF2B5EF4-FFF2-40B4-BE49-F238E27FC236}">
                <a16:creationId xmlns:a16="http://schemas.microsoft.com/office/drawing/2014/main" id="{A0C55FF2-A915-49D8-9F00-949737EAA8DB}"/>
              </a:ext>
            </a:extLst>
          </p:cNvPr>
          <p:cNvSpPr>
            <a:spLocks noGrp="1" noChangeArrowheads="1"/>
          </p:cNvSpPr>
          <p:nvPr>
            <p:ph idx="1"/>
          </p:nvPr>
        </p:nvSpPr>
        <p:spPr/>
        <p:txBody>
          <a:bodyPr/>
          <a:lstStyle/>
          <a:p>
            <a:pPr eaLnBrk="1" hangingPunct="1">
              <a:lnSpc>
                <a:spcPct val="90000"/>
              </a:lnSpc>
              <a:defRPr/>
            </a:pPr>
            <a:r>
              <a:rPr lang="en-US" altLang="en-US" dirty="0">
                <a:sym typeface="Wingdings" pitchFamily="2" charset="2"/>
              </a:rPr>
              <a:t>This alternate viewpoint was not culturally acceptable to the strong Greek desire for </a:t>
            </a:r>
            <a:r>
              <a:rPr lang="en-US" altLang="en-US" b="1" dirty="0">
                <a:sym typeface="Wingdings" pitchFamily="2" charset="2"/>
              </a:rPr>
              <a:t>logic and order</a:t>
            </a:r>
            <a:r>
              <a:rPr lang="en-US" altLang="en-US" dirty="0">
                <a:sym typeface="Wingdings" pitchFamily="2" charset="2"/>
              </a:rPr>
              <a:t> and hence the idea was essentially dismissed (but still recorded)</a:t>
            </a:r>
          </a:p>
          <a:p>
            <a:pPr eaLnBrk="1" hangingPunct="1">
              <a:lnSpc>
                <a:spcPct val="90000"/>
              </a:lnSpc>
              <a:defRPr/>
            </a:pPr>
            <a:r>
              <a:rPr lang="en-US" altLang="en-US" dirty="0">
                <a:sym typeface="Wingdings" pitchFamily="2" charset="2"/>
              </a:rPr>
              <a:t>The atomist view point also requires there to be a void – which according to Aristotle and followers, is a logical impossibility</a:t>
            </a:r>
          </a:p>
          <a:p>
            <a:pPr eaLnBrk="1" hangingPunct="1">
              <a:lnSpc>
                <a:spcPct val="90000"/>
              </a:lnSpc>
              <a:defRPr/>
            </a:pPr>
            <a:r>
              <a:rPr lang="en-US" altLang="en-US" dirty="0">
                <a:sym typeface="Wingdings" pitchFamily="2" charset="2"/>
              </a:rPr>
              <a:t>In the atomist view The Universe runs by itself  there is no order  no need for physical laws  just like Max Planck says 2500 years later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500"/>
                                        <p:tgtEl>
                                          <p:spTgt spid="8195">
                                            <p:txEl>
                                              <p:pRg st="1" end="1"/>
                                            </p:txEl>
                                          </p:spTgt>
                                        </p:tgtEl>
                                      </p:cBhvr>
                                    </p:animEffect>
                                    <p:anim calcmode="lin" valueType="num">
                                      <p:cBhvr>
                                        <p:cTn id="2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anim calcmode="lin" valueType="num">
                                      <p:cBhvr>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7978F158-1FDA-490D-ACFC-A5BE6E605BF3}"/>
              </a:ext>
            </a:extLst>
          </p:cNvPr>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Thales</a:t>
            </a:r>
          </a:p>
        </p:txBody>
      </p:sp>
      <p:sp>
        <p:nvSpPr>
          <p:cNvPr id="39939" name="Rectangle 3">
            <a:extLst>
              <a:ext uri="{FF2B5EF4-FFF2-40B4-BE49-F238E27FC236}">
                <a16:creationId xmlns:a16="http://schemas.microsoft.com/office/drawing/2014/main" id="{D01E2C5C-49E5-4A99-8336-2727E0585E9E}"/>
              </a:ext>
            </a:extLst>
          </p:cNvPr>
          <p:cNvSpPr>
            <a:spLocks noGrp="1" noChangeArrowheads="1"/>
          </p:cNvSpPr>
          <p:nvPr>
            <p:ph type="body" idx="1"/>
          </p:nvPr>
        </p:nvSpPr>
        <p:spPr/>
        <p:txBody>
          <a:bodyPr/>
          <a:lstStyle/>
          <a:p>
            <a:pPr eaLnBrk="1" hangingPunct="1"/>
            <a:r>
              <a:rPr lang="en-US" altLang="en-US"/>
              <a:t>Scientific thought was the discovery of nature</a:t>
            </a:r>
          </a:p>
          <a:p>
            <a:pPr eaLnBrk="1" hangingPunct="1"/>
            <a:r>
              <a:rPr lang="en-US" altLang="en-US"/>
              <a:t>natural phenomena we see around us are explicable in terms of matter interacting by natural laws, and are not the results of arbitrary acts by gods.  </a:t>
            </a:r>
          </a:p>
          <a:p>
            <a:pPr eaLnBrk="1" hangingPunct="1"/>
            <a:r>
              <a:rPr lang="en-US" altLang="en-US"/>
              <a:t>Thales’ theory of earthquakes </a:t>
            </a:r>
            <a:r>
              <a:rPr lang="en-US" altLang="en-US">
                <a:sym typeface="Wingdings" panose="05000000000000000000" pitchFamily="2" charset="2"/>
              </a:rPr>
              <a:t> </a:t>
            </a:r>
            <a:r>
              <a:rPr lang="en-US" altLang="en-US"/>
              <a:t>the (presumed flat) earth is actually floating on a vast ocean, and disturbances in that ocean occasionally cause the earth to shake or even crack, just as they would a large boat.  </a:t>
            </a:r>
          </a:p>
          <a:p>
            <a:pPr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8.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9.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117</TotalTime>
  <Words>805</Words>
  <Application>Microsoft Office PowerPoint</Application>
  <PresentationFormat>On-screen Show (4:3)</PresentationFormat>
  <Paragraphs>60</Paragraphs>
  <Slides>14</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14</vt:i4>
      </vt:variant>
    </vt:vector>
  </HeadingPairs>
  <TitlesOfParts>
    <vt:vector size="33" baseType="lpstr">
      <vt:lpstr>Arial</vt:lpstr>
      <vt:lpstr>Wingdings</vt:lpstr>
      <vt:lpstr>Calibri</vt:lpstr>
      <vt:lpstr>Constantia</vt:lpstr>
      <vt:lpstr>Wingdings 2</vt:lpstr>
      <vt:lpstr>Book Antiqua</vt:lpstr>
      <vt:lpstr>Century Gothic</vt:lpstr>
      <vt:lpstr>Times New Roman</vt:lpstr>
      <vt:lpstr>Arial Black</vt:lpstr>
      <vt:lpstr>GreekNormal</vt:lpstr>
      <vt:lpstr>Flow</vt:lpstr>
      <vt:lpstr>Apothecary</vt:lpstr>
      <vt:lpstr>1_Apothecary</vt:lpstr>
      <vt:lpstr>Integral</vt:lpstr>
      <vt:lpstr>1_Integral</vt:lpstr>
      <vt:lpstr>Basis</vt:lpstr>
      <vt:lpstr>Gallery</vt:lpstr>
      <vt:lpstr>Droplet</vt:lpstr>
      <vt:lpstr>Retrospect</vt:lpstr>
      <vt:lpstr>Evolution of Cosmologies</vt:lpstr>
      <vt:lpstr>Natural Cycles begat Explanations</vt:lpstr>
      <vt:lpstr>Natural Cycles and Seasonal Weather</vt:lpstr>
      <vt:lpstr>Fundamental Forces</vt:lpstr>
      <vt:lpstr>Air, Earth, Fire and Water</vt:lpstr>
      <vt:lpstr>More World Views</vt:lpstr>
      <vt:lpstr>Alternate Viewpoint</vt:lpstr>
      <vt:lpstr>Alternate Viewpoint</vt:lpstr>
      <vt:lpstr>Thales</vt:lpstr>
      <vt:lpstr>Water is the Primary Principle</vt:lpstr>
      <vt:lpstr>Parmenides of Elea (c. 490 B.C.)</vt:lpstr>
      <vt:lpstr>Heraclitus (c. 500 B.C.)</vt:lpstr>
      <vt:lpstr>Leucippus of Abdera  (c. 425 B.C.)  </vt:lpstr>
      <vt:lpstr>Order, order,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Cosmologies</dc:title>
  <dc:creator>Preferred Customer</dc:creator>
  <cp:lastModifiedBy>Greg</cp:lastModifiedBy>
  <cp:revision>28</cp:revision>
  <dcterms:created xsi:type="dcterms:W3CDTF">2008-01-10T18:53:06Z</dcterms:created>
  <dcterms:modified xsi:type="dcterms:W3CDTF">2018-10-02T18:49:19Z</dcterms:modified>
</cp:coreProperties>
</file>