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8.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913" r:id="rId2"/>
    <p:sldMasterId id="2147483935" r:id="rId3"/>
    <p:sldMasterId id="2147483953" r:id="rId4"/>
    <p:sldMasterId id="2147483970" r:id="rId5"/>
    <p:sldMasterId id="2147484006" r:id="rId6"/>
    <p:sldMasterId id="2147484024" r:id="rId7"/>
    <p:sldMasterId id="2147484039" r:id="rId8"/>
    <p:sldMasterId id="2147484057" r:id="rId9"/>
  </p:sldMasterIdLst>
  <p:sldIdLst>
    <p:sldId id="256" r:id="rId10"/>
    <p:sldId id="265" r:id="rId11"/>
    <p:sldId id="266" r:id="rId12"/>
    <p:sldId id="258" r:id="rId13"/>
    <p:sldId id="268" r:id="rId14"/>
    <p:sldId id="261" r:id="rId15"/>
    <p:sldId id="264" r:id="rId16"/>
    <p:sldId id="282" r:id="rId17"/>
    <p:sldId id="271" r:id="rId18"/>
    <p:sldId id="257" r:id="rId19"/>
    <p:sldId id="260" r:id="rId20"/>
    <p:sldId id="262" r:id="rId21"/>
    <p:sldId id="283" r:id="rId22"/>
    <p:sldId id="284" r:id="rId23"/>
    <p:sldId id="285"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90" y="18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585E827A-72E6-4186-9670-2328F6AF4666}"/>
              </a:ext>
            </a:extLst>
          </p:cNvPr>
          <p:cNvGrpSpPr>
            <a:grpSpLocks/>
          </p:cNvGrpSpPr>
          <p:nvPr/>
        </p:nvGrpSpPr>
        <p:grpSpPr bwMode="auto">
          <a:xfrm>
            <a:off x="0" y="0"/>
            <a:ext cx="9140825" cy="6850063"/>
            <a:chOff x="0" y="0"/>
            <a:chExt cx="5758" cy="4315"/>
          </a:xfrm>
        </p:grpSpPr>
        <p:grpSp>
          <p:nvGrpSpPr>
            <p:cNvPr id="5" name="Group 3">
              <a:extLst>
                <a:ext uri="{FF2B5EF4-FFF2-40B4-BE49-F238E27FC236}">
                  <a16:creationId xmlns:a16="http://schemas.microsoft.com/office/drawing/2014/main" id="{59877A68-3611-4923-9FB3-0A373CA5446D}"/>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id="{99016D98-DF2C-49DA-B0B9-0AEBCFDA98C3}"/>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9" name="Freeform 5">
                <a:extLst>
                  <a:ext uri="{FF2B5EF4-FFF2-40B4-BE49-F238E27FC236}">
                    <a16:creationId xmlns:a16="http://schemas.microsoft.com/office/drawing/2014/main" id="{533416D9-F526-4215-B984-54C7E0BC4012}"/>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0" name="Freeform 6">
                <a:extLst>
                  <a:ext uri="{FF2B5EF4-FFF2-40B4-BE49-F238E27FC236}">
                    <a16:creationId xmlns:a16="http://schemas.microsoft.com/office/drawing/2014/main" id="{473C70B5-D9FA-401C-8317-7AC426D0A924}"/>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1" name="Freeform 7">
                <a:extLst>
                  <a:ext uri="{FF2B5EF4-FFF2-40B4-BE49-F238E27FC236}">
                    <a16:creationId xmlns:a16="http://schemas.microsoft.com/office/drawing/2014/main" id="{A0185EC7-09FF-4335-8FBB-27D41A1E1555}"/>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a:extLst>
                  <a:ext uri="{FF2B5EF4-FFF2-40B4-BE49-F238E27FC236}">
                    <a16:creationId xmlns:a16="http://schemas.microsoft.com/office/drawing/2014/main" id="{12D60652-100E-41DC-8669-AC0E145ED401}"/>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grpSp>
        <p:sp>
          <p:nvSpPr>
            <p:cNvPr id="6" name="Freeform 9">
              <a:extLst>
                <a:ext uri="{FF2B5EF4-FFF2-40B4-BE49-F238E27FC236}">
                  <a16:creationId xmlns:a16="http://schemas.microsoft.com/office/drawing/2014/main" id="{94ADEA12-40B4-42EB-A6B8-BD68382751B2}"/>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7" name="Freeform 10">
              <a:extLst>
                <a:ext uri="{FF2B5EF4-FFF2-40B4-BE49-F238E27FC236}">
                  <a16:creationId xmlns:a16="http://schemas.microsoft.com/office/drawing/2014/main" id="{168861FA-0C2B-4955-BDA8-EF4CE2D9DB21}"/>
                </a:ext>
              </a:extLst>
            </p:cNvPr>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371"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a:t>Click to edit Master title style</a:t>
            </a:r>
          </a:p>
        </p:txBody>
      </p:sp>
      <p:sp>
        <p:nvSpPr>
          <p:cNvPr id="1537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3" name="Rectangle 13">
            <a:extLst>
              <a:ext uri="{FF2B5EF4-FFF2-40B4-BE49-F238E27FC236}">
                <a16:creationId xmlns:a16="http://schemas.microsoft.com/office/drawing/2014/main" id="{190157EB-F391-4039-98C7-A93B05E712D7}"/>
              </a:ext>
            </a:extLst>
          </p:cNvPr>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a:extLst>
              <a:ext uri="{FF2B5EF4-FFF2-40B4-BE49-F238E27FC236}">
                <a16:creationId xmlns:a16="http://schemas.microsoft.com/office/drawing/2014/main" id="{751E6F6B-85C8-47B9-BA16-56606BF1AFA3}"/>
              </a:ext>
            </a:extLst>
          </p:cNvPr>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a:extLst>
              <a:ext uri="{FF2B5EF4-FFF2-40B4-BE49-F238E27FC236}">
                <a16:creationId xmlns:a16="http://schemas.microsoft.com/office/drawing/2014/main" id="{DB322A5B-1877-4919-A10E-A0C6E7079854}"/>
              </a:ext>
            </a:extLst>
          </p:cNvPr>
          <p:cNvSpPr>
            <a:spLocks noGrp="1" noChangeArrowheads="1"/>
          </p:cNvSpPr>
          <p:nvPr>
            <p:ph type="sldNum" sz="quarter" idx="12"/>
          </p:nvPr>
        </p:nvSpPr>
        <p:spPr>
          <a:xfrm>
            <a:off x="6553200" y="6254750"/>
            <a:ext cx="2133600" cy="476250"/>
          </a:xfrm>
        </p:spPr>
        <p:txBody>
          <a:bodyPr/>
          <a:lstStyle>
            <a:lvl1pPr>
              <a:defRPr/>
            </a:lvl1pPr>
          </a:lstStyle>
          <a:p>
            <a:fld id="{440716CE-5E21-42E7-A3C3-4D45CE3642A1}" type="slidenum">
              <a:rPr lang="en-US" altLang="en-US"/>
              <a:pPr/>
              <a:t>‹#›</a:t>
            </a:fld>
            <a:endParaRPr lang="en-US" altLang="en-US"/>
          </a:p>
        </p:txBody>
      </p:sp>
    </p:spTree>
    <p:extLst>
      <p:ext uri="{BB962C8B-B14F-4D97-AF65-F5344CB8AC3E}">
        <p14:creationId xmlns:p14="http://schemas.microsoft.com/office/powerpoint/2010/main" val="2574718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0E0CDBC4-4988-4B6C-B894-2E65138FB37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9025CBFB-7C5D-4333-AF3A-8D0AB6D7C8F7}"/>
              </a:ext>
            </a:extLst>
          </p:cNvPr>
          <p:cNvSpPr>
            <a:spLocks noGrp="1" noChangeArrowheads="1"/>
          </p:cNvSpPr>
          <p:nvPr>
            <p:ph type="sldNum" sz="quarter" idx="11"/>
          </p:nvPr>
        </p:nvSpPr>
        <p:spPr>
          <a:ln/>
        </p:spPr>
        <p:txBody>
          <a:bodyPr/>
          <a:lstStyle>
            <a:lvl1pPr>
              <a:defRPr/>
            </a:lvl1pPr>
          </a:lstStyle>
          <a:p>
            <a:fld id="{7FA44CC5-DBF3-46C2-A391-8A494EF7D673}" type="slidenum">
              <a:rPr lang="en-US" altLang="en-US"/>
              <a:pPr/>
              <a:t>‹#›</a:t>
            </a:fld>
            <a:endParaRPr lang="en-US" altLang="en-US"/>
          </a:p>
        </p:txBody>
      </p:sp>
      <p:sp>
        <p:nvSpPr>
          <p:cNvPr id="6" name="Rectangle 14">
            <a:extLst>
              <a:ext uri="{FF2B5EF4-FFF2-40B4-BE49-F238E27FC236}">
                <a16:creationId xmlns:a16="http://schemas.microsoft.com/office/drawing/2014/main" id="{B6E4E80F-F198-4B1D-9ED7-ED5894F270E5}"/>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6790875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fld id="{E933A9A4-B0E3-44B3-803F-7D88AD71DD1E}" type="slidenum">
              <a:rPr lang="en-US" altLang="en-US" smtClean="0"/>
              <a:pPr/>
              <a:t>‹#›</a:t>
            </a:fld>
            <a:endParaRPr lang="en-US" altLang="en-US"/>
          </a:p>
        </p:txBody>
      </p:sp>
    </p:spTree>
    <p:extLst>
      <p:ext uri="{BB962C8B-B14F-4D97-AF65-F5344CB8AC3E}">
        <p14:creationId xmlns:p14="http://schemas.microsoft.com/office/powerpoint/2010/main" val="37045021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A65569E7-D3D3-4059-85E3-4BE9604ECD8C}" type="slidenum">
              <a:rPr lang="en-US" altLang="en-US" smtClean="0"/>
              <a:pPr/>
              <a:t>‹#›</a:t>
            </a:fld>
            <a:endParaRPr lang="en-US" altLang="en-US"/>
          </a:p>
        </p:txBody>
      </p:sp>
    </p:spTree>
    <p:extLst>
      <p:ext uri="{BB962C8B-B14F-4D97-AF65-F5344CB8AC3E}">
        <p14:creationId xmlns:p14="http://schemas.microsoft.com/office/powerpoint/2010/main" val="3471255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6BF17D2-4347-4C1A-AF6E-B4EEA2F7A6C5}" type="slidenum">
              <a:rPr lang="en-US" altLang="en-US" smtClean="0"/>
              <a:pPr/>
              <a:t>‹#›</a:t>
            </a:fld>
            <a:endParaRPr lang="en-US" altLang="en-US"/>
          </a:p>
        </p:txBody>
      </p:sp>
    </p:spTree>
    <p:extLst>
      <p:ext uri="{BB962C8B-B14F-4D97-AF65-F5344CB8AC3E}">
        <p14:creationId xmlns:p14="http://schemas.microsoft.com/office/powerpoint/2010/main" val="298724608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6BF17D2-4347-4C1A-AF6E-B4EEA2F7A6C5}" type="slidenum">
              <a:rPr lang="en-US" altLang="en-US" smtClean="0"/>
              <a:pPr/>
              <a:t>‹#›</a:t>
            </a:fld>
            <a:endParaRPr lang="en-US" altLang="en-US"/>
          </a:p>
        </p:txBody>
      </p:sp>
    </p:spTree>
    <p:extLst>
      <p:ext uri="{BB962C8B-B14F-4D97-AF65-F5344CB8AC3E}">
        <p14:creationId xmlns:p14="http://schemas.microsoft.com/office/powerpoint/2010/main" val="194298940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594360" y="381001"/>
            <a:ext cx="4830656" cy="365125"/>
          </a:xfrm>
        </p:spPr>
        <p:txBody>
          <a:bodyPr/>
          <a:lstStyle/>
          <a:p>
            <a:pPr>
              <a:defRPr/>
            </a:pPr>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B6BF17D2-4347-4C1A-AF6E-B4EEA2F7A6C5}" type="slidenum">
              <a:rPr lang="en-US" altLang="en-US" smtClean="0"/>
              <a:pPr/>
              <a:t>‹#›</a:t>
            </a:fld>
            <a:endParaRPr lang="en-US" altLang="en-US"/>
          </a:p>
        </p:txBody>
      </p:sp>
    </p:spTree>
    <p:extLst>
      <p:ext uri="{BB962C8B-B14F-4D97-AF65-F5344CB8AC3E}">
        <p14:creationId xmlns:p14="http://schemas.microsoft.com/office/powerpoint/2010/main" val="168209513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594360" y="379438"/>
            <a:ext cx="4830656" cy="365125"/>
          </a:xfrm>
        </p:spPr>
        <p:txBody>
          <a:bodyPr/>
          <a:lstStyle/>
          <a:p>
            <a:pPr>
              <a:defRPr/>
            </a:pPr>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B6BF17D2-4347-4C1A-AF6E-B4EEA2F7A6C5}" type="slidenum">
              <a:rPr lang="en-US" altLang="en-US" smtClean="0"/>
              <a:pPr/>
              <a:t>‹#›</a:t>
            </a:fld>
            <a:endParaRPr lang="en-US" alt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1191601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594360" y="378884"/>
            <a:ext cx="4830656" cy="365125"/>
          </a:xfrm>
        </p:spPr>
        <p:txBody>
          <a:bodyPr/>
          <a:lstStyle/>
          <a:p>
            <a:pPr>
              <a:defRPr/>
            </a:pPr>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B6BF17D2-4347-4C1A-AF6E-B4EEA2F7A6C5}" type="slidenum">
              <a:rPr lang="en-US" altLang="en-US" smtClean="0"/>
              <a:pPr/>
              <a:t>‹#›</a:t>
            </a:fld>
            <a:endParaRPr lang="en-US" altLang="en-US"/>
          </a:p>
        </p:txBody>
      </p:sp>
    </p:spTree>
    <p:extLst>
      <p:ext uri="{BB962C8B-B14F-4D97-AF65-F5344CB8AC3E}">
        <p14:creationId xmlns:p14="http://schemas.microsoft.com/office/powerpoint/2010/main" val="186828966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B6BF17D2-4347-4C1A-AF6E-B4EEA2F7A6C5}" type="slidenum">
              <a:rPr lang="en-US" altLang="en-US" smtClean="0"/>
              <a:pPr/>
              <a:t>‹#›</a:t>
            </a:fld>
            <a:endParaRPr lang="en-US" altLang="en-US"/>
          </a:p>
        </p:txBody>
      </p:sp>
    </p:spTree>
    <p:extLst>
      <p:ext uri="{BB962C8B-B14F-4D97-AF65-F5344CB8AC3E}">
        <p14:creationId xmlns:p14="http://schemas.microsoft.com/office/powerpoint/2010/main" val="534274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B6BF17D2-4347-4C1A-AF6E-B4EEA2F7A6C5}" type="slidenum">
              <a:rPr lang="en-US" altLang="en-US" smtClean="0"/>
              <a:pPr/>
              <a:t>‹#›</a:t>
            </a:fld>
            <a:endParaRPr lang="en-US" altLang="en-US"/>
          </a:p>
        </p:txBody>
      </p:sp>
    </p:spTree>
    <p:extLst>
      <p:ext uri="{BB962C8B-B14F-4D97-AF65-F5344CB8AC3E}">
        <p14:creationId xmlns:p14="http://schemas.microsoft.com/office/powerpoint/2010/main" val="109533758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72C85DF6-26EC-4C3D-B982-7E75F9F23B0A}" type="slidenum">
              <a:rPr lang="en-US" altLang="en-US" smtClean="0"/>
              <a:pPr/>
              <a:t>‹#›</a:t>
            </a:fld>
            <a:endParaRPr lang="en-US" altLang="en-US"/>
          </a:p>
        </p:txBody>
      </p:sp>
    </p:spTree>
    <p:extLst>
      <p:ext uri="{BB962C8B-B14F-4D97-AF65-F5344CB8AC3E}">
        <p14:creationId xmlns:p14="http://schemas.microsoft.com/office/powerpoint/2010/main" val="1196489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BCBC02E7-1330-4357-A1E3-5E6EB693CB4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33550BDB-EDF1-4708-958B-2B7E7A8FF1D7}"/>
              </a:ext>
            </a:extLst>
          </p:cNvPr>
          <p:cNvSpPr>
            <a:spLocks noGrp="1" noChangeArrowheads="1"/>
          </p:cNvSpPr>
          <p:nvPr>
            <p:ph type="sldNum" sz="quarter" idx="11"/>
          </p:nvPr>
        </p:nvSpPr>
        <p:spPr>
          <a:ln/>
        </p:spPr>
        <p:txBody>
          <a:bodyPr/>
          <a:lstStyle>
            <a:lvl1pPr>
              <a:defRPr/>
            </a:lvl1pPr>
          </a:lstStyle>
          <a:p>
            <a:fld id="{F2DEA4DF-1963-4DFB-9137-951FFEB79BE0}" type="slidenum">
              <a:rPr lang="en-US" altLang="en-US"/>
              <a:pPr/>
              <a:t>‹#›</a:t>
            </a:fld>
            <a:endParaRPr lang="en-US" altLang="en-US"/>
          </a:p>
        </p:txBody>
      </p:sp>
      <p:sp>
        <p:nvSpPr>
          <p:cNvPr id="6" name="Rectangle 14">
            <a:extLst>
              <a:ext uri="{FF2B5EF4-FFF2-40B4-BE49-F238E27FC236}">
                <a16:creationId xmlns:a16="http://schemas.microsoft.com/office/drawing/2014/main" id="{80C14E12-2587-4538-9E40-5802EA54362E}"/>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9314783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endParaRPr lang="en-US" altLang="en-US"/>
          </a:p>
        </p:txBody>
      </p:sp>
      <p:sp>
        <p:nvSpPr>
          <p:cNvPr id="5" name="Footer Placeholder 4"/>
          <p:cNvSpPr>
            <a:spLocks noGrp="1"/>
          </p:cNvSpPr>
          <p:nvPr>
            <p:ph type="ftr" sz="quarter" idx="11"/>
          </p:nvPr>
        </p:nvSpPr>
        <p:spPr>
          <a:xfrm>
            <a:off x="594360" y="381001"/>
            <a:ext cx="4830656" cy="365125"/>
          </a:xfrm>
        </p:spPr>
        <p:txBody>
          <a:bodyPr/>
          <a:lstStyle/>
          <a:p>
            <a:pPr>
              <a:defRPr/>
            </a:pPr>
            <a:endParaRPr lang="en-US" altLang="en-US"/>
          </a:p>
        </p:txBody>
      </p:sp>
      <p:sp>
        <p:nvSpPr>
          <p:cNvPr id="6" name="Slide Number Placeholder 5"/>
          <p:cNvSpPr>
            <a:spLocks noGrp="1"/>
          </p:cNvSpPr>
          <p:nvPr>
            <p:ph type="sldNum" sz="quarter" idx="12"/>
          </p:nvPr>
        </p:nvSpPr>
        <p:spPr>
          <a:xfrm>
            <a:off x="7882466" y="381001"/>
            <a:ext cx="667174" cy="365125"/>
          </a:xfrm>
        </p:spPr>
        <p:txBody>
          <a:bodyPr/>
          <a:lstStyle/>
          <a:p>
            <a:fld id="{C4F97F69-33FC-4DAF-A419-2CB34EB6B48F}" type="slidenum">
              <a:rPr lang="en-US" altLang="en-US" smtClean="0"/>
              <a:pPr/>
              <a:t>‹#›</a:t>
            </a:fld>
            <a:endParaRPr lang="en-US" altLang="en-US"/>
          </a:p>
        </p:txBody>
      </p:sp>
    </p:spTree>
    <p:extLst>
      <p:ext uri="{BB962C8B-B14F-4D97-AF65-F5344CB8AC3E}">
        <p14:creationId xmlns:p14="http://schemas.microsoft.com/office/powerpoint/2010/main" val="186154596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9F1255B-6BBC-4D78-9E57-398D5C3E5EC9}" type="slidenum">
              <a:rPr lang="en-US" altLang="en-US" smtClean="0"/>
              <a:pPr/>
              <a:t>‹#›</a:t>
            </a:fld>
            <a:endParaRPr lang="en-US" altLang="en-US"/>
          </a:p>
        </p:txBody>
      </p:sp>
    </p:spTree>
    <p:extLst>
      <p:ext uri="{BB962C8B-B14F-4D97-AF65-F5344CB8AC3E}">
        <p14:creationId xmlns:p14="http://schemas.microsoft.com/office/powerpoint/2010/main" val="30840019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C0F8ADE-0A0F-4836-AC32-93B8D793F078}" type="slidenum">
              <a:rPr lang="en-US" altLang="en-US" smtClean="0"/>
              <a:pPr/>
              <a:t>‹#›</a:t>
            </a:fld>
            <a:endParaRPr lang="en-US" altLang="en-US"/>
          </a:p>
        </p:txBody>
      </p:sp>
    </p:spTree>
    <p:extLst>
      <p:ext uri="{BB962C8B-B14F-4D97-AF65-F5344CB8AC3E}">
        <p14:creationId xmlns:p14="http://schemas.microsoft.com/office/powerpoint/2010/main" val="24035175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003B266-99C5-47DD-A77A-1CA59C1CCFE5}" type="slidenum">
              <a:rPr lang="en-US" altLang="en-US" smtClean="0"/>
              <a:pPr/>
              <a:t>‹#›</a:t>
            </a:fld>
            <a:endParaRPr lang="en-US" altLang="en-US"/>
          </a:p>
        </p:txBody>
      </p:sp>
    </p:spTree>
    <p:extLst>
      <p:ext uri="{BB962C8B-B14F-4D97-AF65-F5344CB8AC3E}">
        <p14:creationId xmlns:p14="http://schemas.microsoft.com/office/powerpoint/2010/main" val="297798489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B1988E9-81BD-44EA-AC98-AFE7B26F2601}" type="slidenum">
              <a:rPr lang="en-US" altLang="en-US" smtClean="0"/>
              <a:pPr/>
              <a:t>‹#›</a:t>
            </a:fld>
            <a:endParaRPr lang="en-US" altLang="en-US"/>
          </a:p>
        </p:txBody>
      </p:sp>
    </p:spTree>
    <p:extLst>
      <p:ext uri="{BB962C8B-B14F-4D97-AF65-F5344CB8AC3E}">
        <p14:creationId xmlns:p14="http://schemas.microsoft.com/office/powerpoint/2010/main" val="94053333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FDAD0B7F-D0A7-43F5-AA2D-4524E9FEF6D1}" type="slidenum">
              <a:rPr lang="en-US" altLang="en-US" smtClean="0"/>
              <a:pPr/>
              <a:t>‹#›</a:t>
            </a:fld>
            <a:endParaRPr lang="en-US" altLang="en-US"/>
          </a:p>
        </p:txBody>
      </p:sp>
    </p:spTree>
    <p:extLst>
      <p:ext uri="{BB962C8B-B14F-4D97-AF65-F5344CB8AC3E}">
        <p14:creationId xmlns:p14="http://schemas.microsoft.com/office/powerpoint/2010/main" val="286789722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fld id="{412CE0A7-7A85-448D-B38F-21531AEBE2B9}" type="slidenum">
              <a:rPr lang="en-US" altLang="en-US" smtClean="0"/>
              <a:pPr/>
              <a:t>‹#›</a:t>
            </a:fld>
            <a:endParaRPr lang="en-US" altLang="en-US"/>
          </a:p>
        </p:txBody>
      </p:sp>
    </p:spTree>
    <p:extLst>
      <p:ext uri="{BB962C8B-B14F-4D97-AF65-F5344CB8AC3E}">
        <p14:creationId xmlns:p14="http://schemas.microsoft.com/office/powerpoint/2010/main" val="117152724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fld id="{6A30432C-34EA-40D9-A4FB-E300E480401F}" type="slidenum">
              <a:rPr lang="en-US" altLang="en-US" smtClean="0"/>
              <a:pPr/>
              <a:t>‹#›</a:t>
            </a:fld>
            <a:endParaRPr lang="en-US" altLang="en-US"/>
          </a:p>
        </p:txBody>
      </p:sp>
    </p:spTree>
    <p:extLst>
      <p:ext uri="{BB962C8B-B14F-4D97-AF65-F5344CB8AC3E}">
        <p14:creationId xmlns:p14="http://schemas.microsoft.com/office/powerpoint/2010/main" val="6946916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pPr>
              <a:defRPr/>
            </a:pPr>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fld id="{73DE08E7-27A3-4985-9AD1-2360F3B266BD}" type="slidenum">
              <a:rPr lang="en-US" altLang="en-US" smtClean="0"/>
              <a:pPr/>
              <a:t>‹#›</a:t>
            </a:fld>
            <a:endParaRPr lang="en-US" altLang="en-US"/>
          </a:p>
        </p:txBody>
      </p:sp>
    </p:spTree>
    <p:extLst>
      <p:ext uri="{BB962C8B-B14F-4D97-AF65-F5344CB8AC3E}">
        <p14:creationId xmlns:p14="http://schemas.microsoft.com/office/powerpoint/2010/main" val="298064945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B81B6D8-A506-41EC-A28E-747AD5D2EADC}" type="slidenum">
              <a:rPr lang="en-US" altLang="en-US" smtClean="0"/>
              <a:pPr/>
              <a:t>‹#›</a:t>
            </a:fld>
            <a:endParaRPr lang="en-US" altLang="en-US"/>
          </a:p>
        </p:txBody>
      </p:sp>
    </p:spTree>
    <p:extLst>
      <p:ext uri="{BB962C8B-B14F-4D97-AF65-F5344CB8AC3E}">
        <p14:creationId xmlns:p14="http://schemas.microsoft.com/office/powerpoint/2010/main" val="211433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BD616455-FBE3-4ED9-AC50-4803EAD07F9A}"/>
              </a:ext>
            </a:extLst>
          </p:cNvPr>
          <p:cNvGrpSpPr>
            <a:grpSpLocks/>
          </p:cNvGrpSpPr>
          <p:nvPr/>
        </p:nvGrpSpPr>
        <p:grpSpPr bwMode="auto">
          <a:xfrm>
            <a:off x="0" y="0"/>
            <a:ext cx="8458200" cy="5943600"/>
            <a:chOff x="0" y="0"/>
            <a:chExt cx="5328" cy="3744"/>
          </a:xfrm>
        </p:grpSpPr>
        <p:sp>
          <p:nvSpPr>
            <p:cNvPr id="5" name="Freeform 3">
              <a:extLst>
                <a:ext uri="{FF2B5EF4-FFF2-40B4-BE49-F238E27FC236}">
                  <a16:creationId xmlns:a16="http://schemas.microsoft.com/office/drawing/2014/main" id="{7D1D1A2D-576E-4D74-9C2C-D55DC56F7F1A}"/>
                </a:ext>
              </a:extLst>
            </p:cNvPr>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6" name="Freeform 4">
              <a:extLst>
                <a:ext uri="{FF2B5EF4-FFF2-40B4-BE49-F238E27FC236}">
                  <a16:creationId xmlns:a16="http://schemas.microsoft.com/office/drawing/2014/main" id="{7999961D-CEE7-4E56-A951-3A1CA7311BD5}"/>
                </a:ext>
              </a:extLst>
            </p:cNvPr>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4581"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2458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a:t>Click to edit Master title style</a:t>
            </a:r>
          </a:p>
        </p:txBody>
      </p:sp>
      <p:sp>
        <p:nvSpPr>
          <p:cNvPr id="7" name="Date Placeholder 6">
            <a:extLst>
              <a:ext uri="{FF2B5EF4-FFF2-40B4-BE49-F238E27FC236}">
                <a16:creationId xmlns:a16="http://schemas.microsoft.com/office/drawing/2014/main" id="{4905C226-8F73-4100-97FC-9B3C510A688C}"/>
              </a:ext>
            </a:extLst>
          </p:cNvPr>
          <p:cNvSpPr>
            <a:spLocks noGrp="1" noChangeArrowheads="1"/>
          </p:cNvSpPr>
          <p:nvPr>
            <p:ph type="dt" sz="quarter"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DDB6B659-920C-425C-9F94-492499C95602}"/>
              </a:ext>
            </a:extLst>
          </p:cNvPr>
          <p:cNvSpPr>
            <a:spLocks noGrp="1" noChangeArrowheads="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ACCF5358-ACDC-4C72-A4D5-BE4CEA856A73}"/>
              </a:ext>
            </a:extLst>
          </p:cNvPr>
          <p:cNvSpPr>
            <a:spLocks noGrp="1" noChangeArrowheads="1"/>
          </p:cNvSpPr>
          <p:nvPr>
            <p:ph type="sldNum" sz="quarter" idx="12"/>
          </p:nvPr>
        </p:nvSpPr>
        <p:spPr/>
        <p:txBody>
          <a:bodyPr/>
          <a:lstStyle>
            <a:lvl1pPr>
              <a:defRPr/>
            </a:lvl1pPr>
          </a:lstStyle>
          <a:p>
            <a:fld id="{D8904BA3-E8A5-4534-AC5D-01CC114977E2}" type="slidenum">
              <a:rPr lang="en-US" altLang="en-US"/>
              <a:pPr/>
              <a:t>‹#›</a:t>
            </a:fld>
            <a:endParaRPr lang="en-US" altLang="en-US"/>
          </a:p>
        </p:txBody>
      </p:sp>
    </p:spTree>
    <p:extLst>
      <p:ext uri="{BB962C8B-B14F-4D97-AF65-F5344CB8AC3E}">
        <p14:creationId xmlns:p14="http://schemas.microsoft.com/office/powerpoint/2010/main" val="389384229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BDED51E-FE1D-48D5-86C0-BD469C9F3FA7}" type="slidenum">
              <a:rPr lang="en-US" altLang="en-US" smtClean="0"/>
              <a:pPr/>
              <a:t>‹#›</a:t>
            </a:fld>
            <a:endParaRPr lang="en-US" altLang="en-US"/>
          </a:p>
        </p:txBody>
      </p:sp>
    </p:spTree>
    <p:extLst>
      <p:ext uri="{BB962C8B-B14F-4D97-AF65-F5344CB8AC3E}">
        <p14:creationId xmlns:p14="http://schemas.microsoft.com/office/powerpoint/2010/main" val="255341152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6BF17D2-4347-4C1A-AF6E-B4EEA2F7A6C5}" type="slidenum">
              <a:rPr lang="en-US" altLang="en-US" smtClean="0"/>
              <a:pPr/>
              <a:t>‹#›</a:t>
            </a:fld>
            <a:endParaRPr lang="en-US" altLang="en-US"/>
          </a:p>
        </p:txBody>
      </p:sp>
    </p:spTree>
    <p:extLst>
      <p:ext uri="{BB962C8B-B14F-4D97-AF65-F5344CB8AC3E}">
        <p14:creationId xmlns:p14="http://schemas.microsoft.com/office/powerpoint/2010/main" val="102470429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6BF17D2-4347-4C1A-AF6E-B4EEA2F7A6C5}" type="slidenum">
              <a:rPr lang="en-US" altLang="en-US" smtClean="0"/>
              <a:pPr/>
              <a:t>‹#›</a:t>
            </a:fld>
            <a:endParaRPr lang="en-US" alt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77464865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6BF17D2-4347-4C1A-AF6E-B4EEA2F7A6C5}" type="slidenum">
              <a:rPr lang="en-US" altLang="en-US" smtClean="0"/>
              <a:pPr/>
              <a:t>‹#›</a:t>
            </a:fld>
            <a:endParaRPr lang="en-US" altLang="en-US"/>
          </a:p>
        </p:txBody>
      </p:sp>
    </p:spTree>
    <p:extLst>
      <p:ext uri="{BB962C8B-B14F-4D97-AF65-F5344CB8AC3E}">
        <p14:creationId xmlns:p14="http://schemas.microsoft.com/office/powerpoint/2010/main" val="424908982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6BF17D2-4347-4C1A-AF6E-B4EEA2F7A6C5}" type="slidenum">
              <a:rPr lang="en-US" altLang="en-US" smtClean="0"/>
              <a:pPr/>
              <a:t>‹#›</a:t>
            </a:fld>
            <a:endParaRPr lang="en-US" altLang="en-US"/>
          </a:p>
        </p:txBody>
      </p:sp>
    </p:spTree>
    <p:extLst>
      <p:ext uri="{BB962C8B-B14F-4D97-AF65-F5344CB8AC3E}">
        <p14:creationId xmlns:p14="http://schemas.microsoft.com/office/powerpoint/2010/main" val="420832333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6BF17D2-4347-4C1A-AF6E-B4EEA2F7A6C5}" type="slidenum">
              <a:rPr lang="en-US" altLang="en-US" smtClean="0"/>
              <a:pPr/>
              <a:t>‹#›</a:t>
            </a:fld>
            <a:endParaRPr lang="en-US" altLang="en-US"/>
          </a:p>
        </p:txBody>
      </p:sp>
    </p:spTree>
    <p:extLst>
      <p:ext uri="{BB962C8B-B14F-4D97-AF65-F5344CB8AC3E}">
        <p14:creationId xmlns:p14="http://schemas.microsoft.com/office/powerpoint/2010/main" val="386127684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B23A5BA-C57E-49FA-8D76-41E6C106CEC6}" type="slidenum">
              <a:rPr lang="en-US" altLang="en-US" smtClean="0"/>
              <a:pPr/>
              <a:t>‹#›</a:t>
            </a:fld>
            <a:endParaRPr lang="en-US" altLang="en-US"/>
          </a:p>
        </p:txBody>
      </p:sp>
    </p:spTree>
    <p:extLst>
      <p:ext uri="{BB962C8B-B14F-4D97-AF65-F5344CB8AC3E}">
        <p14:creationId xmlns:p14="http://schemas.microsoft.com/office/powerpoint/2010/main" val="248237800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ECFB170-67F9-4335-8EAA-08246F5E20F5}" type="slidenum">
              <a:rPr lang="en-US" altLang="en-US" smtClean="0"/>
              <a:pPr/>
              <a:t>‹#›</a:t>
            </a:fld>
            <a:endParaRPr lang="en-US" altLang="en-US"/>
          </a:p>
        </p:txBody>
      </p:sp>
    </p:spTree>
    <p:extLst>
      <p:ext uri="{BB962C8B-B14F-4D97-AF65-F5344CB8AC3E}">
        <p14:creationId xmlns:p14="http://schemas.microsoft.com/office/powerpoint/2010/main" val="1742834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pPr>
              <a:defRPr/>
            </a:pPr>
            <a:endParaRPr lang="en-US"/>
          </a:p>
        </p:txBody>
      </p:sp>
      <p:sp>
        <p:nvSpPr>
          <p:cNvPr id="5" name="Footer Placeholder 4"/>
          <p:cNvSpPr>
            <a:spLocks noGrp="1"/>
          </p:cNvSpPr>
          <p:nvPr>
            <p:ph type="ftr" sz="quarter" idx="11"/>
          </p:nvPr>
        </p:nvSpPr>
        <p:spPr>
          <a:xfrm>
            <a:off x="1900237" y="5410202"/>
            <a:ext cx="3843665" cy="365125"/>
          </a:xfrm>
        </p:spPr>
        <p:txBody>
          <a:bodyPr/>
          <a:lstStyle/>
          <a:p>
            <a:pPr>
              <a:defRPr/>
            </a:pPr>
            <a:endParaRPr lang="en-US"/>
          </a:p>
        </p:txBody>
      </p:sp>
      <p:sp>
        <p:nvSpPr>
          <p:cNvPr id="6" name="Slide Number Placeholder 5"/>
          <p:cNvSpPr>
            <a:spLocks noGrp="1"/>
          </p:cNvSpPr>
          <p:nvPr>
            <p:ph type="sldNum" sz="quarter" idx="12"/>
          </p:nvPr>
        </p:nvSpPr>
        <p:spPr>
          <a:xfrm>
            <a:off x="7915603" y="5410200"/>
            <a:ext cx="578317" cy="365125"/>
          </a:xfrm>
        </p:spPr>
        <p:txBody>
          <a:bodyPr/>
          <a:lstStyle/>
          <a:p>
            <a:fld id="{440716CE-5E21-42E7-A3C3-4D45CE3642A1}" type="slidenum">
              <a:rPr lang="en-US" altLang="en-US" smtClean="0"/>
              <a:pPr/>
              <a:t>‹#›</a:t>
            </a:fld>
            <a:endParaRPr lang="en-US" altLang="en-US"/>
          </a:p>
        </p:txBody>
      </p:sp>
    </p:spTree>
    <p:extLst>
      <p:ext uri="{BB962C8B-B14F-4D97-AF65-F5344CB8AC3E}">
        <p14:creationId xmlns:p14="http://schemas.microsoft.com/office/powerpoint/2010/main" val="3668289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pPr>
              <a:defRPr/>
            </a:pPr>
            <a:endParaRPr lang="en-US"/>
          </a:p>
        </p:txBody>
      </p:sp>
      <p:sp>
        <p:nvSpPr>
          <p:cNvPr id="50" name="Footer Placeholder 4"/>
          <p:cNvSpPr>
            <a:spLocks noGrp="1"/>
          </p:cNvSpPr>
          <p:nvPr>
            <p:ph type="ftr" sz="quarter" idx="11"/>
          </p:nvPr>
        </p:nvSpPr>
        <p:spPr>
          <a:xfrm>
            <a:off x="856059" y="5883276"/>
            <a:ext cx="4679482" cy="365125"/>
          </a:xfrm>
        </p:spPr>
        <p:txBody>
          <a:bodyPr/>
          <a:lstStyle/>
          <a:p>
            <a:pPr>
              <a:defRPr/>
            </a:pPr>
            <a:endParaRPr lang="en-US"/>
          </a:p>
        </p:txBody>
      </p:sp>
      <p:sp>
        <p:nvSpPr>
          <p:cNvPr id="51" name="Slide Number Placeholder 5"/>
          <p:cNvSpPr>
            <a:spLocks noGrp="1"/>
          </p:cNvSpPr>
          <p:nvPr>
            <p:ph type="sldNum" sz="quarter" idx="12"/>
          </p:nvPr>
        </p:nvSpPr>
        <p:spPr>
          <a:xfrm>
            <a:off x="7707241" y="5883275"/>
            <a:ext cx="578317" cy="365125"/>
          </a:xfrm>
        </p:spPr>
        <p:txBody>
          <a:bodyPr/>
          <a:lstStyle/>
          <a:p>
            <a:fld id="{E09F6EA1-7206-4C3B-91DC-82C20063EA94}" type="slidenum">
              <a:rPr lang="en-US" altLang="en-US" smtClean="0"/>
              <a:pPr/>
              <a:t>‹#›</a:t>
            </a:fld>
            <a:endParaRPr lang="en-US" altLang="en-US"/>
          </a:p>
        </p:txBody>
      </p:sp>
    </p:spTree>
    <p:extLst>
      <p:ext uri="{BB962C8B-B14F-4D97-AF65-F5344CB8AC3E}">
        <p14:creationId xmlns:p14="http://schemas.microsoft.com/office/powerpoint/2010/main" val="706325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B760B95-291C-4308-9B65-739804959DE7}" type="slidenum">
              <a:rPr lang="en-US" altLang="en-US" smtClean="0"/>
              <a:pPr/>
              <a:t>‹#›</a:t>
            </a:fld>
            <a:endParaRPr lang="en-US" altLang="en-US"/>
          </a:p>
        </p:txBody>
      </p:sp>
    </p:spTree>
    <p:extLst>
      <p:ext uri="{BB962C8B-B14F-4D97-AF65-F5344CB8AC3E}">
        <p14:creationId xmlns:p14="http://schemas.microsoft.com/office/powerpoint/2010/main" val="2783705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6BF17D2-4347-4C1A-AF6E-B4EEA2F7A6C5}" type="slidenum">
              <a:rPr lang="en-US" altLang="en-US" smtClean="0"/>
              <a:pPr/>
              <a:t>‹#›</a:t>
            </a:fld>
            <a:endParaRPr lang="en-US" altLang="en-US"/>
          </a:p>
        </p:txBody>
      </p:sp>
    </p:spTree>
    <p:extLst>
      <p:ext uri="{BB962C8B-B14F-4D97-AF65-F5344CB8AC3E}">
        <p14:creationId xmlns:p14="http://schemas.microsoft.com/office/powerpoint/2010/main" val="249231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B8BCEE82-9FAF-4537-B71A-C9C5818E0A1F}" type="slidenum">
              <a:rPr lang="en-US" altLang="en-US" smtClean="0"/>
              <a:pPr/>
              <a:t>‹#›</a:t>
            </a:fld>
            <a:endParaRPr lang="en-US" altLang="en-US"/>
          </a:p>
        </p:txBody>
      </p:sp>
    </p:spTree>
    <p:extLst>
      <p:ext uri="{BB962C8B-B14F-4D97-AF65-F5344CB8AC3E}">
        <p14:creationId xmlns:p14="http://schemas.microsoft.com/office/powerpoint/2010/main" val="2814299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A38BBB4D-7570-4788-8389-6BA47ECA724D}" type="slidenum">
              <a:rPr lang="en-US" altLang="en-US" smtClean="0"/>
              <a:pPr/>
              <a:t>‹#›</a:t>
            </a:fld>
            <a:endParaRPr lang="en-US" altLang="en-US"/>
          </a:p>
        </p:txBody>
      </p:sp>
    </p:spTree>
    <p:extLst>
      <p:ext uri="{BB962C8B-B14F-4D97-AF65-F5344CB8AC3E}">
        <p14:creationId xmlns:p14="http://schemas.microsoft.com/office/powerpoint/2010/main" val="572066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BFB17EE6-00B5-4EA3-AF87-49C6397640C4}" type="slidenum">
              <a:rPr lang="en-US" altLang="en-US" smtClean="0"/>
              <a:pPr/>
              <a:t>‹#›</a:t>
            </a:fld>
            <a:endParaRPr lang="en-US" altLang="en-US"/>
          </a:p>
        </p:txBody>
      </p:sp>
    </p:spTree>
    <p:extLst>
      <p:ext uri="{BB962C8B-B14F-4D97-AF65-F5344CB8AC3E}">
        <p14:creationId xmlns:p14="http://schemas.microsoft.com/office/powerpoint/2010/main" val="1951802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35CBE4E1-7529-4592-9B8B-7E967467144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948B9BE2-8FC5-43AE-BC17-3FA56DEA5D07}"/>
              </a:ext>
            </a:extLst>
          </p:cNvPr>
          <p:cNvSpPr>
            <a:spLocks noGrp="1" noChangeArrowheads="1"/>
          </p:cNvSpPr>
          <p:nvPr>
            <p:ph type="sldNum" sz="quarter" idx="11"/>
          </p:nvPr>
        </p:nvSpPr>
        <p:spPr>
          <a:ln/>
        </p:spPr>
        <p:txBody>
          <a:bodyPr/>
          <a:lstStyle>
            <a:lvl1pPr>
              <a:defRPr/>
            </a:lvl1pPr>
          </a:lstStyle>
          <a:p>
            <a:fld id="{E09F6EA1-7206-4C3B-91DC-82C20063EA94}" type="slidenum">
              <a:rPr lang="en-US" altLang="en-US"/>
              <a:pPr/>
              <a:t>‹#›</a:t>
            </a:fld>
            <a:endParaRPr lang="en-US" altLang="en-US"/>
          </a:p>
        </p:txBody>
      </p:sp>
      <p:sp>
        <p:nvSpPr>
          <p:cNvPr id="6" name="Rectangle 14">
            <a:extLst>
              <a:ext uri="{FF2B5EF4-FFF2-40B4-BE49-F238E27FC236}">
                <a16:creationId xmlns:a16="http://schemas.microsoft.com/office/drawing/2014/main" id="{A0E56DDF-999E-44B2-BA72-47B094CC542B}"/>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44856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5F23AE3-4C50-45A7-99F7-77FBCEAFD464}" type="slidenum">
              <a:rPr lang="en-US" altLang="en-US" smtClean="0"/>
              <a:pPr/>
              <a:t>‹#›</a:t>
            </a:fld>
            <a:endParaRPr lang="en-US" altLang="en-US"/>
          </a:p>
        </p:txBody>
      </p:sp>
    </p:spTree>
    <p:extLst>
      <p:ext uri="{BB962C8B-B14F-4D97-AF65-F5344CB8AC3E}">
        <p14:creationId xmlns:p14="http://schemas.microsoft.com/office/powerpoint/2010/main" val="1230875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6BF17D2-4347-4C1A-AF6E-B4EEA2F7A6C5}" type="slidenum">
              <a:rPr lang="en-US" altLang="en-US" smtClean="0"/>
              <a:pPr/>
              <a:t>‹#›</a:t>
            </a:fld>
            <a:endParaRPr lang="en-US" altLang="en-US"/>
          </a:p>
        </p:txBody>
      </p:sp>
    </p:spTree>
    <p:extLst>
      <p:ext uri="{BB962C8B-B14F-4D97-AF65-F5344CB8AC3E}">
        <p14:creationId xmlns:p14="http://schemas.microsoft.com/office/powerpoint/2010/main" val="2891518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6BF17D2-4347-4C1A-AF6E-B4EEA2F7A6C5}" type="slidenum">
              <a:rPr lang="en-US" altLang="en-US" smtClean="0"/>
              <a:pPr/>
              <a:t>‹#›</a:t>
            </a:fld>
            <a:endParaRPr lang="en-US" altLang="en-US"/>
          </a:p>
        </p:txBody>
      </p:sp>
    </p:spTree>
    <p:extLst>
      <p:ext uri="{BB962C8B-B14F-4D97-AF65-F5344CB8AC3E}">
        <p14:creationId xmlns:p14="http://schemas.microsoft.com/office/powerpoint/2010/main" val="20238244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6BF17D2-4347-4C1A-AF6E-B4EEA2F7A6C5}" type="slidenum">
              <a:rPr lang="en-US" altLang="en-US" smtClean="0"/>
              <a:pPr/>
              <a:t>‹#›</a:t>
            </a:fld>
            <a:endParaRPr lang="en-US" altLang="en-US"/>
          </a:p>
        </p:txBody>
      </p:sp>
    </p:spTree>
    <p:extLst>
      <p:ext uri="{BB962C8B-B14F-4D97-AF65-F5344CB8AC3E}">
        <p14:creationId xmlns:p14="http://schemas.microsoft.com/office/powerpoint/2010/main" val="1403286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6BF17D2-4347-4C1A-AF6E-B4EEA2F7A6C5}" type="slidenum">
              <a:rPr lang="en-US" altLang="en-US" smtClean="0"/>
              <a:pPr/>
              <a:t>‹#›</a:t>
            </a:fld>
            <a:endParaRPr lang="en-US" altLang="en-US"/>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7815241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6BF17D2-4347-4C1A-AF6E-B4EEA2F7A6C5}" type="slidenum">
              <a:rPr lang="en-US" altLang="en-US" smtClean="0"/>
              <a:pPr/>
              <a:t>‹#›</a:t>
            </a:fld>
            <a:endParaRPr lang="en-US" altLang="en-US"/>
          </a:p>
        </p:txBody>
      </p:sp>
    </p:spTree>
    <p:extLst>
      <p:ext uri="{BB962C8B-B14F-4D97-AF65-F5344CB8AC3E}">
        <p14:creationId xmlns:p14="http://schemas.microsoft.com/office/powerpoint/2010/main" val="3960468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B6BF17D2-4347-4C1A-AF6E-B4EEA2F7A6C5}" type="slidenum">
              <a:rPr lang="en-US" altLang="en-US" smtClean="0"/>
              <a:pPr/>
              <a:t>‹#›</a:t>
            </a:fld>
            <a:endParaRPr lang="en-US" altLang="en-US"/>
          </a:p>
        </p:txBody>
      </p:sp>
    </p:spTree>
    <p:extLst>
      <p:ext uri="{BB962C8B-B14F-4D97-AF65-F5344CB8AC3E}">
        <p14:creationId xmlns:p14="http://schemas.microsoft.com/office/powerpoint/2010/main" val="1450372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lvl1pPr>
              <a:defRPr cap="all" baseline="0"/>
            </a:lvl1pPr>
          </a:lstStyle>
          <a:p>
            <a:pPr>
              <a:defRPr/>
            </a:pPr>
            <a:endParaRPr lang="en-US"/>
          </a:p>
        </p:txBody>
      </p:sp>
      <p:sp>
        <p:nvSpPr>
          <p:cNvPr id="5" name="Slide Number Placeholder 4"/>
          <p:cNvSpPr>
            <a:spLocks noGrp="1"/>
          </p:cNvSpPr>
          <p:nvPr>
            <p:ph type="sldNum" sz="quarter" idx="12"/>
          </p:nvPr>
        </p:nvSpPr>
        <p:spPr/>
        <p:txBody>
          <a:bodyPr/>
          <a:lstStyle/>
          <a:p>
            <a:fld id="{B6BF17D2-4347-4C1A-AF6E-B4EEA2F7A6C5}" type="slidenum">
              <a:rPr lang="en-US" altLang="en-US" smtClean="0"/>
              <a:pPr/>
              <a:t>‹#›</a:t>
            </a:fld>
            <a:endParaRPr lang="en-US" altLang="en-US"/>
          </a:p>
        </p:txBody>
      </p:sp>
    </p:spTree>
    <p:extLst>
      <p:ext uri="{BB962C8B-B14F-4D97-AF65-F5344CB8AC3E}">
        <p14:creationId xmlns:p14="http://schemas.microsoft.com/office/powerpoint/2010/main" val="5768731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FA44CC5-DBF3-46C2-A391-8A494EF7D673}" type="slidenum">
              <a:rPr lang="en-US" altLang="en-US" smtClean="0"/>
              <a:pPr/>
              <a:t>‹#›</a:t>
            </a:fld>
            <a:endParaRPr lang="en-US" altLang="en-US"/>
          </a:p>
        </p:txBody>
      </p:sp>
    </p:spTree>
    <p:extLst>
      <p:ext uri="{BB962C8B-B14F-4D97-AF65-F5344CB8AC3E}">
        <p14:creationId xmlns:p14="http://schemas.microsoft.com/office/powerpoint/2010/main" val="37521938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2DEA4DF-1963-4DFB-9137-951FFEB79BE0}" type="slidenum">
              <a:rPr lang="en-US" altLang="en-US" smtClean="0"/>
              <a:pPr/>
              <a:t>‹#›</a:t>
            </a:fld>
            <a:endParaRPr lang="en-US" altLang="en-US"/>
          </a:p>
        </p:txBody>
      </p:sp>
    </p:spTree>
    <p:extLst>
      <p:ext uri="{BB962C8B-B14F-4D97-AF65-F5344CB8AC3E}">
        <p14:creationId xmlns:p14="http://schemas.microsoft.com/office/powerpoint/2010/main" val="891195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4A0AF0B1-1629-4CDF-B436-5BEAE2174FE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B4D50421-F39F-4BDB-AC28-AF2C95191DEB}"/>
              </a:ext>
            </a:extLst>
          </p:cNvPr>
          <p:cNvSpPr>
            <a:spLocks noGrp="1" noChangeArrowheads="1"/>
          </p:cNvSpPr>
          <p:nvPr>
            <p:ph type="sldNum" sz="quarter" idx="11"/>
          </p:nvPr>
        </p:nvSpPr>
        <p:spPr>
          <a:ln/>
        </p:spPr>
        <p:txBody>
          <a:bodyPr/>
          <a:lstStyle>
            <a:lvl1pPr>
              <a:defRPr/>
            </a:lvl1pPr>
          </a:lstStyle>
          <a:p>
            <a:fld id="{FB760B95-291C-4308-9B65-739804959DE7}" type="slidenum">
              <a:rPr lang="en-US" altLang="en-US"/>
              <a:pPr/>
              <a:t>‹#›</a:t>
            </a:fld>
            <a:endParaRPr lang="en-US" altLang="en-US"/>
          </a:p>
        </p:txBody>
      </p:sp>
      <p:sp>
        <p:nvSpPr>
          <p:cNvPr id="6" name="Rectangle 14">
            <a:extLst>
              <a:ext uri="{FF2B5EF4-FFF2-40B4-BE49-F238E27FC236}">
                <a16:creationId xmlns:a16="http://schemas.microsoft.com/office/drawing/2014/main" id="{DB039F4F-745D-49B5-ADD7-20A9354DBA5A}"/>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864238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D445852-9EF3-49FD-A3CF-F54803F93442}" type="slidenum">
              <a:rPr lang="en-US" altLang="en-US" smtClean="0"/>
              <a:pPr/>
              <a:t>‹#›</a:t>
            </a:fld>
            <a:endParaRPr lang="en-US" altLang="en-US"/>
          </a:p>
        </p:txBody>
      </p:sp>
    </p:spTree>
    <p:extLst>
      <p:ext uri="{BB962C8B-B14F-4D97-AF65-F5344CB8AC3E}">
        <p14:creationId xmlns:p14="http://schemas.microsoft.com/office/powerpoint/2010/main" val="18695787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1A68A32-26D1-47F4-9B5B-C3D5E7EFA040}" type="slidenum">
              <a:rPr lang="en-US" altLang="en-US" smtClean="0"/>
              <a:pPr/>
              <a:t>‹#›</a:t>
            </a:fld>
            <a:endParaRPr lang="en-US" altLang="en-US"/>
          </a:p>
        </p:txBody>
      </p:sp>
    </p:spTree>
    <p:extLst>
      <p:ext uri="{BB962C8B-B14F-4D97-AF65-F5344CB8AC3E}">
        <p14:creationId xmlns:p14="http://schemas.microsoft.com/office/powerpoint/2010/main" val="3384832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78FC2A2-5D4D-470C-8937-ADAF10A4DE18}" type="slidenum">
              <a:rPr lang="en-US" altLang="en-US" smtClean="0"/>
              <a:pPr/>
              <a:t>‹#›</a:t>
            </a:fld>
            <a:endParaRPr lang="en-US" altLang="en-US"/>
          </a:p>
        </p:txBody>
      </p:sp>
    </p:spTree>
    <p:extLst>
      <p:ext uri="{BB962C8B-B14F-4D97-AF65-F5344CB8AC3E}">
        <p14:creationId xmlns:p14="http://schemas.microsoft.com/office/powerpoint/2010/main" val="14196180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7550073E-7475-48E8-B6D7-CC05F446BB8A}" type="slidenum">
              <a:rPr lang="en-US" altLang="en-US" smtClean="0"/>
              <a:pPr/>
              <a:t>‹#›</a:t>
            </a:fld>
            <a:endParaRPr lang="en-US" altLang="en-US"/>
          </a:p>
        </p:txBody>
      </p:sp>
    </p:spTree>
    <p:extLst>
      <p:ext uri="{BB962C8B-B14F-4D97-AF65-F5344CB8AC3E}">
        <p14:creationId xmlns:p14="http://schemas.microsoft.com/office/powerpoint/2010/main" val="28606261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91AE4562-50BB-4EBD-8891-C06B4F42A106}" type="slidenum">
              <a:rPr lang="en-US" altLang="en-US" smtClean="0"/>
              <a:pPr/>
              <a:t>‹#›</a:t>
            </a:fld>
            <a:endParaRPr lang="en-US" altLang="en-US"/>
          </a:p>
        </p:txBody>
      </p:sp>
    </p:spTree>
    <p:extLst>
      <p:ext uri="{BB962C8B-B14F-4D97-AF65-F5344CB8AC3E}">
        <p14:creationId xmlns:p14="http://schemas.microsoft.com/office/powerpoint/2010/main" val="18965047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472A67F-60AD-4C3C-8ED3-6481488970BF}" type="slidenum">
              <a:rPr lang="en-US" altLang="en-US" smtClean="0"/>
              <a:pPr/>
              <a:t>‹#›</a:t>
            </a:fld>
            <a:endParaRPr lang="en-US" altLang="en-US"/>
          </a:p>
        </p:txBody>
      </p:sp>
    </p:spTree>
    <p:extLst>
      <p:ext uri="{BB962C8B-B14F-4D97-AF65-F5344CB8AC3E}">
        <p14:creationId xmlns:p14="http://schemas.microsoft.com/office/powerpoint/2010/main" val="8176482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5CC6627-60F1-4D0B-A381-D6A029FA708F}" type="slidenum">
              <a:rPr lang="en-US" altLang="en-US" smtClean="0"/>
              <a:pPr/>
              <a:t>‹#›</a:t>
            </a:fld>
            <a:endParaRPr lang="en-US" altLang="en-US"/>
          </a:p>
        </p:txBody>
      </p:sp>
    </p:spTree>
    <p:extLst>
      <p:ext uri="{BB962C8B-B14F-4D97-AF65-F5344CB8AC3E}">
        <p14:creationId xmlns:p14="http://schemas.microsoft.com/office/powerpoint/2010/main" val="35326185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88E1E9C-C740-42A7-B73C-19EFC60B96C0}" type="slidenum">
              <a:rPr lang="en-US" altLang="en-US" smtClean="0"/>
              <a:pPr/>
              <a:t>‹#›</a:t>
            </a:fld>
            <a:endParaRPr lang="en-US" altLang="en-US"/>
          </a:p>
        </p:txBody>
      </p:sp>
    </p:spTree>
    <p:extLst>
      <p:ext uri="{BB962C8B-B14F-4D97-AF65-F5344CB8AC3E}">
        <p14:creationId xmlns:p14="http://schemas.microsoft.com/office/powerpoint/2010/main" val="17101259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056A50D-BD12-4FF9-BD26-633D8912691F}" type="slidenum">
              <a:rPr lang="en-US" altLang="en-US" smtClean="0"/>
              <a:pPr/>
              <a:t>‹#›</a:t>
            </a:fld>
            <a:endParaRPr lang="en-US" altLang="en-US"/>
          </a:p>
        </p:txBody>
      </p:sp>
    </p:spTree>
    <p:extLst>
      <p:ext uri="{BB962C8B-B14F-4D97-AF65-F5344CB8AC3E}">
        <p14:creationId xmlns:p14="http://schemas.microsoft.com/office/powerpoint/2010/main" val="6404632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98DDDEF-EE8B-4773-90F3-53FE5AB0A6DA}" type="slidenum">
              <a:rPr lang="en-US" altLang="en-US" smtClean="0"/>
              <a:pPr/>
              <a:t>‹#›</a:t>
            </a:fld>
            <a:endParaRPr lang="en-US" altLang="en-US"/>
          </a:p>
        </p:txBody>
      </p:sp>
    </p:spTree>
    <p:extLst>
      <p:ext uri="{BB962C8B-B14F-4D97-AF65-F5344CB8AC3E}">
        <p14:creationId xmlns:p14="http://schemas.microsoft.com/office/powerpoint/2010/main" val="569716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F6B5B470-25D0-4019-AA7A-911646C8CD9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5ECD98F9-55E5-44B9-BD8E-6E43D4D52B1F}"/>
              </a:ext>
            </a:extLst>
          </p:cNvPr>
          <p:cNvSpPr>
            <a:spLocks noGrp="1" noChangeArrowheads="1"/>
          </p:cNvSpPr>
          <p:nvPr>
            <p:ph type="sldNum" sz="quarter" idx="11"/>
          </p:nvPr>
        </p:nvSpPr>
        <p:spPr>
          <a:ln/>
        </p:spPr>
        <p:txBody>
          <a:bodyPr/>
          <a:lstStyle>
            <a:lvl1pPr>
              <a:defRPr/>
            </a:lvl1pPr>
          </a:lstStyle>
          <a:p>
            <a:fld id="{B5E7CB0C-B01D-42E1-98B3-8A6D2E89BEC1}" type="slidenum">
              <a:rPr lang="en-US" altLang="en-US"/>
              <a:pPr/>
              <a:t>‹#›</a:t>
            </a:fld>
            <a:endParaRPr lang="en-US" altLang="en-US"/>
          </a:p>
        </p:txBody>
      </p:sp>
      <p:sp>
        <p:nvSpPr>
          <p:cNvPr id="7" name="Rectangle 14">
            <a:extLst>
              <a:ext uri="{FF2B5EF4-FFF2-40B4-BE49-F238E27FC236}">
                <a16:creationId xmlns:a16="http://schemas.microsoft.com/office/drawing/2014/main" id="{2F9626E3-9840-4475-BCEA-B90579394AFA}"/>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971290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98DDDEF-EE8B-4773-90F3-53FE5AB0A6DA}" type="slidenum">
              <a:rPr lang="en-US" altLang="en-US" smtClean="0"/>
              <a:pPr/>
              <a:t>‹#›</a:t>
            </a:fld>
            <a:endParaRPr lang="en-US"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289637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98DDDEF-EE8B-4773-90F3-53FE5AB0A6DA}" type="slidenum">
              <a:rPr lang="en-US" altLang="en-US" smtClean="0"/>
              <a:pPr/>
              <a:t>‹#›</a:t>
            </a:fld>
            <a:endParaRPr lang="en-US" altLang="en-US"/>
          </a:p>
        </p:txBody>
      </p:sp>
    </p:spTree>
    <p:extLst>
      <p:ext uri="{BB962C8B-B14F-4D97-AF65-F5344CB8AC3E}">
        <p14:creationId xmlns:p14="http://schemas.microsoft.com/office/powerpoint/2010/main" val="4244547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98DDDEF-EE8B-4773-90F3-53FE5AB0A6DA}" type="slidenum">
              <a:rPr lang="en-US" altLang="en-US" smtClean="0"/>
              <a:pPr/>
              <a:t>‹#›</a:t>
            </a:fld>
            <a:endParaRPr lang="en-US"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399460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98DDDEF-EE8B-4773-90F3-53FE5AB0A6DA}" type="slidenum">
              <a:rPr lang="en-US" altLang="en-US" smtClean="0"/>
              <a:pPr/>
              <a:t>‹#›</a:t>
            </a:fld>
            <a:endParaRPr lang="en-US" altLang="en-US"/>
          </a:p>
        </p:txBody>
      </p:sp>
    </p:spTree>
    <p:extLst>
      <p:ext uri="{BB962C8B-B14F-4D97-AF65-F5344CB8AC3E}">
        <p14:creationId xmlns:p14="http://schemas.microsoft.com/office/powerpoint/2010/main" val="18517482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B661644-989C-4863-9E34-8F48D6A3E3A4}" type="slidenum">
              <a:rPr lang="en-US" altLang="en-US" smtClean="0"/>
              <a:pPr/>
              <a:t>‹#›</a:t>
            </a:fld>
            <a:endParaRPr lang="en-US" altLang="en-US"/>
          </a:p>
        </p:txBody>
      </p:sp>
    </p:spTree>
    <p:extLst>
      <p:ext uri="{BB962C8B-B14F-4D97-AF65-F5344CB8AC3E}">
        <p14:creationId xmlns:p14="http://schemas.microsoft.com/office/powerpoint/2010/main" val="2383583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987289A-1CFC-4CF4-967B-68ECE18A9260}" type="slidenum">
              <a:rPr lang="en-US" altLang="en-US" smtClean="0"/>
              <a:pPr/>
              <a:t>‹#›</a:t>
            </a:fld>
            <a:endParaRPr lang="en-US" altLang="en-US"/>
          </a:p>
        </p:txBody>
      </p:sp>
    </p:spTree>
    <p:extLst>
      <p:ext uri="{BB962C8B-B14F-4D97-AF65-F5344CB8AC3E}">
        <p14:creationId xmlns:p14="http://schemas.microsoft.com/office/powerpoint/2010/main" val="13015203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pPr>
              <a:defRPr/>
            </a:pPr>
            <a:endParaRPr lang="en-US"/>
          </a:p>
        </p:txBody>
      </p:sp>
      <p:sp>
        <p:nvSpPr>
          <p:cNvPr id="5" name="Footer Placeholder 4"/>
          <p:cNvSpPr>
            <a:spLocks noGrp="1"/>
          </p:cNvSpPr>
          <p:nvPr>
            <p:ph type="ftr" sz="quarter" idx="11"/>
          </p:nvPr>
        </p:nvSpPr>
        <p:spPr>
          <a:xfrm>
            <a:off x="3623733" y="6117336"/>
            <a:ext cx="3609438" cy="365125"/>
          </a:xfrm>
        </p:spPr>
        <p:txBody>
          <a:bodyPr/>
          <a:lstStyle/>
          <a:p>
            <a:pPr>
              <a:defRPr/>
            </a:pPr>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C9F1255B-6BBC-4D78-9E57-398D5C3E5EC9}" type="slidenum">
              <a:rPr lang="en-US" altLang="en-US" smtClean="0"/>
              <a:pPr/>
              <a:t>‹#›</a:t>
            </a:fld>
            <a:endParaRPr lang="en-US" alt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9942343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pPr>
              <a:defRPr/>
            </a:pPr>
            <a:endParaRPr lang="en-US"/>
          </a:p>
        </p:txBody>
      </p:sp>
      <p:sp>
        <p:nvSpPr>
          <p:cNvPr id="5" name="Footer Placeholder 4"/>
          <p:cNvSpPr>
            <a:spLocks noGrp="1"/>
          </p:cNvSpPr>
          <p:nvPr>
            <p:ph type="ftr" sz="quarter" idx="11"/>
          </p:nvPr>
        </p:nvSpPr>
        <p:spPr>
          <a:xfrm>
            <a:off x="1972647" y="6108173"/>
            <a:ext cx="5314517" cy="365125"/>
          </a:xfrm>
        </p:spPr>
        <p:txBody>
          <a:bodyPr/>
          <a:lstStyle/>
          <a:p>
            <a:pPr>
              <a:defRPr/>
            </a:pPr>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7C0F8ADE-0A0F-4836-AC32-93B8D793F078}" type="slidenum">
              <a:rPr lang="en-US" altLang="en-US" smtClean="0"/>
              <a:pPr/>
              <a:t>‹#›</a:t>
            </a:fld>
            <a:endParaRPr lang="en-US" altLang="en-US"/>
          </a:p>
        </p:txBody>
      </p:sp>
    </p:spTree>
    <p:extLst>
      <p:ext uri="{BB962C8B-B14F-4D97-AF65-F5344CB8AC3E}">
        <p14:creationId xmlns:p14="http://schemas.microsoft.com/office/powerpoint/2010/main" val="40761317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7003B266-99C5-47DD-A77A-1CA59C1CCFE5}" type="slidenum">
              <a:rPr lang="en-US" altLang="en-US" smtClean="0"/>
              <a:pPr/>
              <a:t>‹#›</a:t>
            </a:fld>
            <a:endParaRPr lang="en-US" altLang="en-US"/>
          </a:p>
        </p:txBody>
      </p:sp>
    </p:spTree>
    <p:extLst>
      <p:ext uri="{BB962C8B-B14F-4D97-AF65-F5344CB8AC3E}">
        <p14:creationId xmlns:p14="http://schemas.microsoft.com/office/powerpoint/2010/main" val="19261243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B1988E9-81BD-44EA-AC98-AFE7B26F2601}" type="slidenum">
              <a:rPr lang="en-US" altLang="en-US" smtClean="0"/>
              <a:pPr/>
              <a:t>‹#›</a:t>
            </a:fld>
            <a:endParaRPr lang="en-US" altLang="en-US"/>
          </a:p>
        </p:txBody>
      </p:sp>
    </p:spTree>
    <p:extLst>
      <p:ext uri="{BB962C8B-B14F-4D97-AF65-F5344CB8AC3E}">
        <p14:creationId xmlns:p14="http://schemas.microsoft.com/office/powerpoint/2010/main" val="397107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F1509C93-C396-4120-AF3D-AB96999ADF9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6AF6F070-901E-4D7A-9351-EFBC3E32828C}"/>
              </a:ext>
            </a:extLst>
          </p:cNvPr>
          <p:cNvSpPr>
            <a:spLocks noGrp="1" noChangeArrowheads="1"/>
          </p:cNvSpPr>
          <p:nvPr>
            <p:ph type="sldNum" sz="quarter" idx="11"/>
          </p:nvPr>
        </p:nvSpPr>
        <p:spPr>
          <a:ln/>
        </p:spPr>
        <p:txBody>
          <a:bodyPr/>
          <a:lstStyle>
            <a:lvl1pPr>
              <a:defRPr/>
            </a:lvl1pPr>
          </a:lstStyle>
          <a:p>
            <a:fld id="{B8BCEE82-9FAF-4537-B71A-C9C5818E0A1F}" type="slidenum">
              <a:rPr lang="en-US" altLang="en-US"/>
              <a:pPr/>
              <a:t>‹#›</a:t>
            </a:fld>
            <a:endParaRPr lang="en-US" altLang="en-US"/>
          </a:p>
        </p:txBody>
      </p:sp>
      <p:sp>
        <p:nvSpPr>
          <p:cNvPr id="9" name="Rectangle 14">
            <a:extLst>
              <a:ext uri="{FF2B5EF4-FFF2-40B4-BE49-F238E27FC236}">
                <a16:creationId xmlns:a16="http://schemas.microsoft.com/office/drawing/2014/main" id="{55DDF246-7074-4F25-80C9-60394CF11538}"/>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357807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FDAD0B7F-D0A7-43F5-AA2D-4524E9FEF6D1}" type="slidenum">
              <a:rPr lang="en-US" altLang="en-US" smtClean="0"/>
              <a:pPr/>
              <a:t>‹#›</a:t>
            </a:fld>
            <a:endParaRPr lang="en-US" altLang="en-US"/>
          </a:p>
        </p:txBody>
      </p:sp>
    </p:spTree>
    <p:extLst>
      <p:ext uri="{BB962C8B-B14F-4D97-AF65-F5344CB8AC3E}">
        <p14:creationId xmlns:p14="http://schemas.microsoft.com/office/powerpoint/2010/main" val="1795332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12CE0A7-7A85-448D-B38F-21531AEBE2B9}" type="slidenum">
              <a:rPr lang="en-US" altLang="en-US" smtClean="0"/>
              <a:pPr/>
              <a:t>‹#›</a:t>
            </a:fld>
            <a:endParaRPr lang="en-US" altLang="en-US"/>
          </a:p>
        </p:txBody>
      </p:sp>
    </p:spTree>
    <p:extLst>
      <p:ext uri="{BB962C8B-B14F-4D97-AF65-F5344CB8AC3E}">
        <p14:creationId xmlns:p14="http://schemas.microsoft.com/office/powerpoint/2010/main" val="40649836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6A30432C-34EA-40D9-A4FB-E300E480401F}" type="slidenum">
              <a:rPr lang="en-US" altLang="en-US" smtClean="0"/>
              <a:pPr/>
              <a:t>‹#›</a:t>
            </a:fld>
            <a:endParaRPr lang="en-US" altLang="en-US"/>
          </a:p>
        </p:txBody>
      </p:sp>
    </p:spTree>
    <p:extLst>
      <p:ext uri="{BB962C8B-B14F-4D97-AF65-F5344CB8AC3E}">
        <p14:creationId xmlns:p14="http://schemas.microsoft.com/office/powerpoint/2010/main" val="17742243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DE08E7-27A3-4985-9AD1-2360F3B266BD}" type="slidenum">
              <a:rPr lang="en-US" altLang="en-US" smtClean="0"/>
              <a:pPr/>
              <a:t>‹#›</a:t>
            </a:fld>
            <a:endParaRPr lang="en-US" altLang="en-US"/>
          </a:p>
        </p:txBody>
      </p:sp>
    </p:spTree>
    <p:extLst>
      <p:ext uri="{BB962C8B-B14F-4D97-AF65-F5344CB8AC3E}">
        <p14:creationId xmlns:p14="http://schemas.microsoft.com/office/powerpoint/2010/main" val="2241935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B81B6D8-A506-41EC-A28E-747AD5D2EADC}" type="slidenum">
              <a:rPr lang="en-US" altLang="en-US" smtClean="0"/>
              <a:pPr/>
              <a:t>‹#›</a:t>
            </a:fld>
            <a:endParaRPr lang="en-US" altLang="en-US"/>
          </a:p>
        </p:txBody>
      </p:sp>
    </p:spTree>
    <p:extLst>
      <p:ext uri="{BB962C8B-B14F-4D97-AF65-F5344CB8AC3E}">
        <p14:creationId xmlns:p14="http://schemas.microsoft.com/office/powerpoint/2010/main" val="21644954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BDED51E-FE1D-48D5-86C0-BD469C9F3FA7}" type="slidenum">
              <a:rPr lang="en-US" altLang="en-US" smtClean="0"/>
              <a:pPr/>
              <a:t>‹#›</a:t>
            </a:fld>
            <a:endParaRPr lang="en-US" altLang="en-US"/>
          </a:p>
        </p:txBody>
      </p:sp>
    </p:spTree>
    <p:extLst>
      <p:ext uri="{BB962C8B-B14F-4D97-AF65-F5344CB8AC3E}">
        <p14:creationId xmlns:p14="http://schemas.microsoft.com/office/powerpoint/2010/main" val="41136715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BDED51E-FE1D-48D5-86C0-BD469C9F3FA7}" type="slidenum">
              <a:rPr lang="en-US" altLang="en-US" smtClean="0"/>
              <a:pPr/>
              <a:t>‹#›</a:t>
            </a:fld>
            <a:endParaRPr lang="en-US" altLang="en-US"/>
          </a:p>
        </p:txBody>
      </p:sp>
    </p:spTree>
    <p:extLst>
      <p:ext uri="{BB962C8B-B14F-4D97-AF65-F5344CB8AC3E}">
        <p14:creationId xmlns:p14="http://schemas.microsoft.com/office/powerpoint/2010/main" val="14304393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BDED51E-FE1D-48D5-86C0-BD469C9F3FA7}" type="slidenum">
              <a:rPr lang="en-US" altLang="en-US" smtClean="0"/>
              <a:pPr/>
              <a:t>‹#›</a:t>
            </a:fld>
            <a:endParaRPr lang="en-US" altLang="en-US"/>
          </a:p>
        </p:txBody>
      </p:sp>
    </p:spTree>
    <p:extLst>
      <p:ext uri="{BB962C8B-B14F-4D97-AF65-F5344CB8AC3E}">
        <p14:creationId xmlns:p14="http://schemas.microsoft.com/office/powerpoint/2010/main" val="13903266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BDED51E-FE1D-48D5-86C0-BD469C9F3FA7}" type="slidenum">
              <a:rPr lang="en-US" altLang="en-US" smtClean="0"/>
              <a:pPr/>
              <a:t>‹#›</a:t>
            </a:fld>
            <a:endParaRPr lang="en-US" altLang="en-US"/>
          </a:p>
        </p:txBody>
      </p:sp>
    </p:spTree>
    <p:extLst>
      <p:ext uri="{BB962C8B-B14F-4D97-AF65-F5344CB8AC3E}">
        <p14:creationId xmlns:p14="http://schemas.microsoft.com/office/powerpoint/2010/main" val="3123101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BDED51E-FE1D-48D5-86C0-BD469C9F3FA7}" type="slidenum">
              <a:rPr lang="en-US" altLang="en-US" smtClean="0"/>
              <a:pPr/>
              <a:t>‹#›</a:t>
            </a:fld>
            <a:endParaRPr lang="en-US" altLang="en-US"/>
          </a:p>
        </p:txBody>
      </p:sp>
    </p:spTree>
    <p:extLst>
      <p:ext uri="{BB962C8B-B14F-4D97-AF65-F5344CB8AC3E}">
        <p14:creationId xmlns:p14="http://schemas.microsoft.com/office/powerpoint/2010/main" val="577772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79BD0AF5-7483-4895-95D7-3891A84537F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375025D0-AE33-4275-8727-B80329250A4C}"/>
              </a:ext>
            </a:extLst>
          </p:cNvPr>
          <p:cNvSpPr>
            <a:spLocks noGrp="1" noChangeArrowheads="1"/>
          </p:cNvSpPr>
          <p:nvPr>
            <p:ph type="sldNum" sz="quarter" idx="11"/>
          </p:nvPr>
        </p:nvSpPr>
        <p:spPr>
          <a:ln/>
        </p:spPr>
        <p:txBody>
          <a:bodyPr/>
          <a:lstStyle>
            <a:lvl1pPr>
              <a:defRPr/>
            </a:lvl1pPr>
          </a:lstStyle>
          <a:p>
            <a:fld id="{A38BBB4D-7570-4788-8389-6BA47ECA724D}" type="slidenum">
              <a:rPr lang="en-US" altLang="en-US"/>
              <a:pPr/>
              <a:t>‹#›</a:t>
            </a:fld>
            <a:endParaRPr lang="en-US" altLang="en-US"/>
          </a:p>
        </p:txBody>
      </p:sp>
      <p:sp>
        <p:nvSpPr>
          <p:cNvPr id="5" name="Rectangle 14">
            <a:extLst>
              <a:ext uri="{FF2B5EF4-FFF2-40B4-BE49-F238E27FC236}">
                <a16:creationId xmlns:a16="http://schemas.microsoft.com/office/drawing/2014/main" id="{C59DD2BA-C85D-4197-A6E9-2A2A5AE82316}"/>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957736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BDED51E-FE1D-48D5-86C0-BD469C9F3FA7}" type="slidenum">
              <a:rPr lang="en-US" altLang="en-US" smtClean="0"/>
              <a:pPr/>
              <a:t>‹#›</a:t>
            </a:fld>
            <a:endParaRPr lang="en-US" altLang="en-US"/>
          </a:p>
        </p:txBody>
      </p:sp>
    </p:spTree>
    <p:extLst>
      <p:ext uri="{BB962C8B-B14F-4D97-AF65-F5344CB8AC3E}">
        <p14:creationId xmlns:p14="http://schemas.microsoft.com/office/powerpoint/2010/main" val="14321457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B23A5BA-C57E-49FA-8D76-41E6C106CEC6}" type="slidenum">
              <a:rPr lang="en-US" altLang="en-US" smtClean="0"/>
              <a:pPr/>
              <a:t>‹#›</a:t>
            </a:fld>
            <a:endParaRPr lang="en-US" altLang="en-US"/>
          </a:p>
        </p:txBody>
      </p:sp>
    </p:spTree>
    <p:extLst>
      <p:ext uri="{BB962C8B-B14F-4D97-AF65-F5344CB8AC3E}">
        <p14:creationId xmlns:p14="http://schemas.microsoft.com/office/powerpoint/2010/main" val="40278849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ECFB170-67F9-4335-8EAA-08246F5E20F5}" type="slidenum">
              <a:rPr lang="en-US" altLang="en-US" smtClean="0"/>
              <a:pPr/>
              <a:t>‹#›</a:t>
            </a:fld>
            <a:endParaRPr lang="en-US" altLang="en-US"/>
          </a:p>
        </p:txBody>
      </p:sp>
    </p:spTree>
    <p:extLst>
      <p:ext uri="{BB962C8B-B14F-4D97-AF65-F5344CB8AC3E}">
        <p14:creationId xmlns:p14="http://schemas.microsoft.com/office/powerpoint/2010/main" val="39944621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E29225B-DFD1-4692-8080-D0DE9F154B45}" type="slidenum">
              <a:rPr lang="en-US" altLang="en-US" smtClean="0"/>
              <a:pPr/>
              <a:t>‹#›</a:t>
            </a:fld>
            <a:endParaRPr lang="en-US" altLang="en-US"/>
          </a:p>
        </p:txBody>
      </p:sp>
    </p:spTree>
    <p:extLst>
      <p:ext uri="{BB962C8B-B14F-4D97-AF65-F5344CB8AC3E}">
        <p14:creationId xmlns:p14="http://schemas.microsoft.com/office/powerpoint/2010/main" val="4152508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14C7510-2EB5-4F6D-9AC1-0ECED0EF59AC}" type="slidenum">
              <a:rPr lang="en-US" altLang="en-US" smtClean="0"/>
              <a:pPr/>
              <a:t>‹#›</a:t>
            </a:fld>
            <a:endParaRPr lang="en-US" altLang="en-US"/>
          </a:p>
        </p:txBody>
      </p:sp>
    </p:spTree>
    <p:extLst>
      <p:ext uri="{BB962C8B-B14F-4D97-AF65-F5344CB8AC3E}">
        <p14:creationId xmlns:p14="http://schemas.microsoft.com/office/powerpoint/2010/main" val="23300948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DC387D6-8E1B-4340-AAAF-FA3FEBE6D818}" type="slidenum">
              <a:rPr lang="en-US" altLang="en-US" smtClean="0"/>
              <a:pPr/>
              <a:t>‹#›</a:t>
            </a:fld>
            <a:endParaRPr lang="en-US" altLang="en-US"/>
          </a:p>
        </p:txBody>
      </p:sp>
    </p:spTree>
    <p:extLst>
      <p:ext uri="{BB962C8B-B14F-4D97-AF65-F5344CB8AC3E}">
        <p14:creationId xmlns:p14="http://schemas.microsoft.com/office/powerpoint/2010/main" val="35644013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6A1A914-7F9C-4672-A964-78EC0B3126EB}" type="slidenum">
              <a:rPr lang="en-US" altLang="en-US" smtClean="0"/>
              <a:pPr/>
              <a:t>‹#›</a:t>
            </a:fld>
            <a:endParaRPr lang="en-US" altLang="en-US"/>
          </a:p>
        </p:txBody>
      </p:sp>
    </p:spTree>
    <p:extLst>
      <p:ext uri="{BB962C8B-B14F-4D97-AF65-F5344CB8AC3E}">
        <p14:creationId xmlns:p14="http://schemas.microsoft.com/office/powerpoint/2010/main" val="17217502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A5B601C9-AE3C-488D-871C-6DE1A0634A43}" type="slidenum">
              <a:rPr lang="en-US" altLang="en-US" smtClean="0"/>
              <a:pPr/>
              <a:t>‹#›</a:t>
            </a:fld>
            <a:endParaRPr lang="en-US" altLang="en-US"/>
          </a:p>
        </p:txBody>
      </p:sp>
    </p:spTree>
    <p:extLst>
      <p:ext uri="{BB962C8B-B14F-4D97-AF65-F5344CB8AC3E}">
        <p14:creationId xmlns:p14="http://schemas.microsoft.com/office/powerpoint/2010/main" val="25726285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55650BA3-3452-4030-B989-DB72E1982433}" type="slidenum">
              <a:rPr lang="en-US" altLang="en-US" smtClean="0"/>
              <a:pPr/>
              <a:t>‹#›</a:t>
            </a:fld>
            <a:endParaRPr lang="en-US" altLang="en-US"/>
          </a:p>
        </p:txBody>
      </p:sp>
    </p:spTree>
    <p:extLst>
      <p:ext uri="{BB962C8B-B14F-4D97-AF65-F5344CB8AC3E}">
        <p14:creationId xmlns:p14="http://schemas.microsoft.com/office/powerpoint/2010/main" val="42471828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B7B68430-75D7-4132-8F5E-1C9A4DF85E30}" type="slidenum">
              <a:rPr lang="en-US" altLang="en-US" smtClean="0"/>
              <a:pPr/>
              <a:t>‹#›</a:t>
            </a:fld>
            <a:endParaRPr lang="en-US" altLang="en-US"/>
          </a:p>
        </p:txBody>
      </p:sp>
    </p:spTree>
    <p:extLst>
      <p:ext uri="{BB962C8B-B14F-4D97-AF65-F5344CB8AC3E}">
        <p14:creationId xmlns:p14="http://schemas.microsoft.com/office/powerpoint/2010/main" val="1253982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261B43F-4257-4FC0-A7C6-4309F0CACD2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id="{C1FC62B7-C172-4908-ABEA-108641BEC5B0}"/>
              </a:ext>
            </a:extLst>
          </p:cNvPr>
          <p:cNvSpPr>
            <a:spLocks noGrp="1" noChangeArrowheads="1"/>
          </p:cNvSpPr>
          <p:nvPr>
            <p:ph type="sldNum" sz="quarter" idx="11"/>
          </p:nvPr>
        </p:nvSpPr>
        <p:spPr>
          <a:ln/>
        </p:spPr>
        <p:txBody>
          <a:bodyPr/>
          <a:lstStyle>
            <a:lvl1pPr>
              <a:defRPr/>
            </a:lvl1pPr>
          </a:lstStyle>
          <a:p>
            <a:fld id="{BFB17EE6-00B5-4EA3-AF87-49C6397640C4}" type="slidenum">
              <a:rPr lang="en-US" altLang="en-US"/>
              <a:pPr/>
              <a:t>‹#›</a:t>
            </a:fld>
            <a:endParaRPr lang="en-US" altLang="en-US"/>
          </a:p>
        </p:txBody>
      </p:sp>
      <p:sp>
        <p:nvSpPr>
          <p:cNvPr id="4" name="Rectangle 14">
            <a:extLst>
              <a:ext uri="{FF2B5EF4-FFF2-40B4-BE49-F238E27FC236}">
                <a16:creationId xmlns:a16="http://schemas.microsoft.com/office/drawing/2014/main" id="{B19CAFE6-DA85-4485-9E59-13415C00077C}"/>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748435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733C0A6-55F5-4B0D-BAE8-D47C4782B934}" type="slidenum">
              <a:rPr lang="en-US" altLang="en-US" smtClean="0"/>
              <a:pPr/>
              <a:t>‹#›</a:t>
            </a:fld>
            <a:endParaRPr lang="en-US" altLang="en-US"/>
          </a:p>
        </p:txBody>
      </p:sp>
    </p:spTree>
    <p:extLst>
      <p:ext uri="{BB962C8B-B14F-4D97-AF65-F5344CB8AC3E}">
        <p14:creationId xmlns:p14="http://schemas.microsoft.com/office/powerpoint/2010/main" val="11529726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96BD392-FF9D-41F3-9B70-182070EFB8F4}" type="slidenum">
              <a:rPr lang="en-US" altLang="en-US" smtClean="0"/>
              <a:pPr/>
              <a:t>‹#›</a:t>
            </a:fld>
            <a:endParaRPr lang="en-US" altLang="en-US"/>
          </a:p>
        </p:txBody>
      </p:sp>
    </p:spTree>
    <p:extLst>
      <p:ext uri="{BB962C8B-B14F-4D97-AF65-F5344CB8AC3E}">
        <p14:creationId xmlns:p14="http://schemas.microsoft.com/office/powerpoint/2010/main" val="40312066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0254144-63AB-48D4-A61A-8E39C4DAE3DF}" type="slidenum">
              <a:rPr lang="en-US" altLang="en-US" smtClean="0"/>
              <a:pPr/>
              <a:t>‹#›</a:t>
            </a:fld>
            <a:endParaRPr lang="en-US" altLang="en-US"/>
          </a:p>
        </p:txBody>
      </p:sp>
    </p:spTree>
    <p:extLst>
      <p:ext uri="{BB962C8B-B14F-4D97-AF65-F5344CB8AC3E}">
        <p14:creationId xmlns:p14="http://schemas.microsoft.com/office/powerpoint/2010/main" val="36722394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0254144-63AB-48D4-A61A-8E39C4DAE3DF}" type="slidenum">
              <a:rPr lang="en-US" altLang="en-US" smtClean="0"/>
              <a:pPr/>
              <a:t>‹#›</a:t>
            </a:fld>
            <a:endParaRPr lang="en-US" altLang="en-US"/>
          </a:p>
        </p:txBody>
      </p:sp>
    </p:spTree>
    <p:extLst>
      <p:ext uri="{BB962C8B-B14F-4D97-AF65-F5344CB8AC3E}">
        <p14:creationId xmlns:p14="http://schemas.microsoft.com/office/powerpoint/2010/main" val="32681339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0254144-63AB-48D4-A61A-8E39C4DAE3DF}"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569432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0254144-63AB-48D4-A61A-8E39C4DAE3DF}" type="slidenum">
              <a:rPr lang="en-US" altLang="en-US" smtClean="0"/>
              <a:pPr/>
              <a:t>‹#›</a:t>
            </a:fld>
            <a:endParaRPr lang="en-US" altLang="en-US"/>
          </a:p>
        </p:txBody>
      </p:sp>
    </p:spTree>
    <p:extLst>
      <p:ext uri="{BB962C8B-B14F-4D97-AF65-F5344CB8AC3E}">
        <p14:creationId xmlns:p14="http://schemas.microsoft.com/office/powerpoint/2010/main" val="28792038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60254144-63AB-48D4-A61A-8E39C4DAE3DF}" type="slidenum">
              <a:rPr lang="en-US" altLang="en-US" smtClean="0"/>
              <a:pPr/>
              <a:t>‹#›</a:t>
            </a:fld>
            <a:endParaRPr lang="en-US" altLang="en-US"/>
          </a:p>
        </p:txBody>
      </p:sp>
    </p:spTree>
    <p:extLst>
      <p:ext uri="{BB962C8B-B14F-4D97-AF65-F5344CB8AC3E}">
        <p14:creationId xmlns:p14="http://schemas.microsoft.com/office/powerpoint/2010/main" val="6242248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60254144-63AB-48D4-A61A-8E39C4DAE3DF}" type="slidenum">
              <a:rPr lang="en-US" altLang="en-US" smtClean="0"/>
              <a:pPr/>
              <a:t>‹#›</a:t>
            </a:fld>
            <a:endParaRPr lang="en-US" altLang="en-US"/>
          </a:p>
        </p:txBody>
      </p:sp>
    </p:spTree>
    <p:extLst>
      <p:ext uri="{BB962C8B-B14F-4D97-AF65-F5344CB8AC3E}">
        <p14:creationId xmlns:p14="http://schemas.microsoft.com/office/powerpoint/2010/main" val="40456870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CDAABD7-C20F-4D63-8DF9-C4ABE9C9DAAE}" type="slidenum">
              <a:rPr lang="en-US" altLang="en-US" smtClean="0"/>
              <a:pPr/>
              <a:t>‹#›</a:t>
            </a:fld>
            <a:endParaRPr lang="en-US" altLang="en-US"/>
          </a:p>
        </p:txBody>
      </p:sp>
    </p:spTree>
    <p:extLst>
      <p:ext uri="{BB962C8B-B14F-4D97-AF65-F5344CB8AC3E}">
        <p14:creationId xmlns:p14="http://schemas.microsoft.com/office/powerpoint/2010/main" val="7849129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1B77D63-4E0F-463D-B094-CA115EE793F7}" type="slidenum">
              <a:rPr lang="en-US" altLang="en-US" smtClean="0"/>
              <a:pPr/>
              <a:t>‹#›</a:t>
            </a:fld>
            <a:endParaRPr lang="en-US" altLang="en-US"/>
          </a:p>
        </p:txBody>
      </p:sp>
    </p:spTree>
    <p:extLst>
      <p:ext uri="{BB962C8B-B14F-4D97-AF65-F5344CB8AC3E}">
        <p14:creationId xmlns:p14="http://schemas.microsoft.com/office/powerpoint/2010/main" val="3004032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0EB5E2F1-A011-4F90-B27A-CA4722FA969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A3624BBA-2520-4D2D-A562-5967DFCF95FE}"/>
              </a:ext>
            </a:extLst>
          </p:cNvPr>
          <p:cNvSpPr>
            <a:spLocks noGrp="1" noChangeArrowheads="1"/>
          </p:cNvSpPr>
          <p:nvPr>
            <p:ph type="sldNum" sz="quarter" idx="11"/>
          </p:nvPr>
        </p:nvSpPr>
        <p:spPr>
          <a:ln/>
        </p:spPr>
        <p:txBody>
          <a:bodyPr/>
          <a:lstStyle>
            <a:lvl1pPr>
              <a:defRPr/>
            </a:lvl1pPr>
          </a:lstStyle>
          <a:p>
            <a:fld id="{35F23AE3-4C50-45A7-99F7-77FBCEAFD464}" type="slidenum">
              <a:rPr lang="en-US" altLang="en-US"/>
              <a:pPr/>
              <a:t>‹#›</a:t>
            </a:fld>
            <a:endParaRPr lang="en-US" altLang="en-US"/>
          </a:p>
        </p:txBody>
      </p:sp>
      <p:sp>
        <p:nvSpPr>
          <p:cNvPr id="7" name="Rectangle 14">
            <a:extLst>
              <a:ext uri="{FF2B5EF4-FFF2-40B4-BE49-F238E27FC236}">
                <a16:creationId xmlns:a16="http://schemas.microsoft.com/office/drawing/2014/main" id="{C512E553-50D7-4253-AE85-372F8B8030EC}"/>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591239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1EED733E-0A2A-48D7-A2F5-58AF09144032}" type="slidenum">
              <a:rPr lang="en-US" altLang="en-US" smtClean="0"/>
              <a:pPr/>
              <a:t>‹#›</a:t>
            </a:fld>
            <a:endParaRPr lang="en-US" altLang="en-US"/>
          </a:p>
        </p:txBody>
      </p:sp>
    </p:spTree>
    <p:extLst>
      <p:ext uri="{BB962C8B-B14F-4D97-AF65-F5344CB8AC3E}">
        <p14:creationId xmlns:p14="http://schemas.microsoft.com/office/powerpoint/2010/main" val="36675316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4AAA99A0-5D24-4F19-8B42-C15F8D6C55BD}" type="slidenum">
              <a:rPr lang="en-US" altLang="en-US" smtClean="0"/>
              <a:pPr/>
              <a:t>‹#›</a:t>
            </a:fld>
            <a:endParaRPr lang="en-US" altLang="en-US"/>
          </a:p>
        </p:txBody>
      </p:sp>
    </p:spTree>
    <p:extLst>
      <p:ext uri="{BB962C8B-B14F-4D97-AF65-F5344CB8AC3E}">
        <p14:creationId xmlns:p14="http://schemas.microsoft.com/office/powerpoint/2010/main" val="16453784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0D5D56B4-985E-4CDC-ABCB-0E4ECA17EFEC}" type="slidenum">
              <a:rPr lang="en-US" altLang="en-US" smtClean="0"/>
              <a:pPr/>
              <a:t>‹#›</a:t>
            </a:fld>
            <a:endParaRPr lang="en-US" altLang="en-US"/>
          </a:p>
        </p:txBody>
      </p:sp>
    </p:spTree>
    <p:extLst>
      <p:ext uri="{BB962C8B-B14F-4D97-AF65-F5344CB8AC3E}">
        <p14:creationId xmlns:p14="http://schemas.microsoft.com/office/powerpoint/2010/main" val="24998423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B4E19823-9276-4573-A872-1A5DC20756FA}" type="slidenum">
              <a:rPr lang="en-US" altLang="en-US" smtClean="0"/>
              <a:pPr/>
              <a:t>‹#›</a:t>
            </a:fld>
            <a:endParaRPr lang="en-US" altLang="en-US"/>
          </a:p>
        </p:txBody>
      </p:sp>
    </p:spTree>
    <p:extLst>
      <p:ext uri="{BB962C8B-B14F-4D97-AF65-F5344CB8AC3E}">
        <p14:creationId xmlns:p14="http://schemas.microsoft.com/office/powerpoint/2010/main" val="25959145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fld id="{8966BB1E-C211-4428-9568-BF2CAE78C931}" type="slidenum">
              <a:rPr lang="en-US" altLang="en-US" smtClean="0"/>
              <a:pPr/>
              <a:t>‹#›</a:t>
            </a:fld>
            <a:endParaRPr lang="en-US" altLang="en-US"/>
          </a:p>
        </p:txBody>
      </p:sp>
    </p:spTree>
    <p:extLst>
      <p:ext uri="{BB962C8B-B14F-4D97-AF65-F5344CB8AC3E}">
        <p14:creationId xmlns:p14="http://schemas.microsoft.com/office/powerpoint/2010/main" val="19994278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BB485565-107F-4C46-8EBC-0D386EC5E279}" type="slidenum">
              <a:rPr lang="en-US" altLang="en-US" smtClean="0"/>
              <a:pPr/>
              <a:t>‹#›</a:t>
            </a:fld>
            <a:endParaRPr lang="en-US" altLang="en-US"/>
          </a:p>
        </p:txBody>
      </p:sp>
    </p:spTree>
    <p:extLst>
      <p:ext uri="{BB962C8B-B14F-4D97-AF65-F5344CB8AC3E}">
        <p14:creationId xmlns:p14="http://schemas.microsoft.com/office/powerpoint/2010/main" val="9354902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fld id="{E933A9A4-B0E3-44B3-803F-7D88AD71DD1E}" type="slidenum">
              <a:rPr lang="en-US" altLang="en-US" smtClean="0"/>
              <a:pPr/>
              <a:t>‹#›</a:t>
            </a:fld>
            <a:endParaRPr lang="en-US" altLang="en-US"/>
          </a:p>
        </p:txBody>
      </p:sp>
    </p:spTree>
    <p:extLst>
      <p:ext uri="{BB962C8B-B14F-4D97-AF65-F5344CB8AC3E}">
        <p14:creationId xmlns:p14="http://schemas.microsoft.com/office/powerpoint/2010/main" val="41237442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A65569E7-D3D3-4059-85E3-4BE9604ECD8C}" type="slidenum">
              <a:rPr lang="en-US" altLang="en-US" smtClean="0"/>
              <a:pPr/>
              <a:t>‹#›</a:t>
            </a:fld>
            <a:endParaRPr lang="en-US" altLang="en-US"/>
          </a:p>
        </p:txBody>
      </p:sp>
    </p:spTree>
    <p:extLst>
      <p:ext uri="{BB962C8B-B14F-4D97-AF65-F5344CB8AC3E}">
        <p14:creationId xmlns:p14="http://schemas.microsoft.com/office/powerpoint/2010/main" val="3113454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2914357" y="6041361"/>
            <a:ext cx="732659" cy="365125"/>
          </a:xfrm>
        </p:spPr>
        <p:txBody>
          <a:bodyPr/>
          <a:lstStyle/>
          <a:p>
            <a:pPr>
              <a:defRPr/>
            </a:pPr>
            <a:endParaRPr lang="en-US" altLang="en-US"/>
          </a:p>
        </p:txBody>
      </p:sp>
      <p:sp>
        <p:nvSpPr>
          <p:cNvPr id="6" name="Footer Placeholder 5"/>
          <p:cNvSpPr>
            <a:spLocks noGrp="1"/>
          </p:cNvSpPr>
          <p:nvPr>
            <p:ph type="ftr" sz="quarter" idx="11"/>
          </p:nvPr>
        </p:nvSpPr>
        <p:spPr>
          <a:xfrm>
            <a:off x="442797" y="6041361"/>
            <a:ext cx="2471560" cy="365125"/>
          </a:xfrm>
        </p:spPr>
        <p:txBody>
          <a:bodyPr/>
          <a:lstStyle/>
          <a:p>
            <a:pPr>
              <a:defRPr/>
            </a:pPr>
            <a:endParaRPr lang="en-US" altLang="en-US"/>
          </a:p>
        </p:txBody>
      </p:sp>
      <p:sp>
        <p:nvSpPr>
          <p:cNvPr id="7" name="Slide Number Placeholder 6"/>
          <p:cNvSpPr>
            <a:spLocks noGrp="1"/>
          </p:cNvSpPr>
          <p:nvPr>
            <p:ph type="sldNum" sz="quarter" idx="12"/>
          </p:nvPr>
        </p:nvSpPr>
        <p:spPr>
          <a:xfrm>
            <a:off x="3647017" y="5915887"/>
            <a:ext cx="796616" cy="490599"/>
          </a:xfrm>
        </p:spPr>
        <p:txBody>
          <a:bodyPr/>
          <a:lstStyle/>
          <a:p>
            <a:fld id="{FB5276A9-1BBA-444B-A416-EA88CF8E9AAC}" type="slidenum">
              <a:rPr lang="en-US" altLang="en-US" smtClean="0"/>
              <a:pPr/>
              <a:t>‹#›</a:t>
            </a:fld>
            <a:endParaRPr lang="en-US" altLang="en-US"/>
          </a:p>
        </p:txBody>
      </p:sp>
    </p:spTree>
    <p:extLst>
      <p:ext uri="{BB962C8B-B14F-4D97-AF65-F5344CB8AC3E}">
        <p14:creationId xmlns:p14="http://schemas.microsoft.com/office/powerpoint/2010/main" val="5738110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FB5276A9-1BBA-444B-A416-EA88CF8E9AAC}" type="slidenum">
              <a:rPr lang="en-US" altLang="en-US" smtClean="0"/>
              <a:pPr/>
              <a:t>‹#›</a:t>
            </a:fld>
            <a:endParaRPr lang="en-US" altLang="en-US"/>
          </a:p>
        </p:txBody>
      </p:sp>
    </p:spTree>
    <p:extLst>
      <p:ext uri="{BB962C8B-B14F-4D97-AF65-F5344CB8AC3E}">
        <p14:creationId xmlns:p14="http://schemas.microsoft.com/office/powerpoint/2010/main" val="373006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5AEE80CD-5806-4D53-8D97-29F1A689144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0DE9C398-2FF2-44D6-B611-9E4D0D128B3B}"/>
              </a:ext>
            </a:extLst>
          </p:cNvPr>
          <p:cNvSpPr>
            <a:spLocks noGrp="1" noChangeArrowheads="1"/>
          </p:cNvSpPr>
          <p:nvPr>
            <p:ph type="sldNum" sz="quarter" idx="11"/>
          </p:nvPr>
        </p:nvSpPr>
        <p:spPr>
          <a:ln/>
        </p:spPr>
        <p:txBody>
          <a:bodyPr/>
          <a:lstStyle>
            <a:lvl1pPr>
              <a:defRPr/>
            </a:lvl1pPr>
          </a:lstStyle>
          <a:p>
            <a:fld id="{21FD3A06-FB2B-4A6C-9601-3389E2B3A25C}" type="slidenum">
              <a:rPr lang="en-US" altLang="en-US"/>
              <a:pPr/>
              <a:t>‹#›</a:t>
            </a:fld>
            <a:endParaRPr lang="en-US" altLang="en-US"/>
          </a:p>
        </p:txBody>
      </p:sp>
      <p:sp>
        <p:nvSpPr>
          <p:cNvPr id="7" name="Rectangle 14">
            <a:extLst>
              <a:ext uri="{FF2B5EF4-FFF2-40B4-BE49-F238E27FC236}">
                <a16:creationId xmlns:a16="http://schemas.microsoft.com/office/drawing/2014/main" id="{0CFFFB7A-1A19-4690-9FE1-7CFECBCC58B3}"/>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007376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FB5276A9-1BBA-444B-A416-EA88CF8E9AAC}" type="slidenum">
              <a:rPr lang="en-US" altLang="en-US" smtClean="0"/>
              <a:pPr/>
              <a:t>‹#›</a:t>
            </a:fld>
            <a:endParaRPr lang="en-US" altLang="en-US"/>
          </a:p>
        </p:txBody>
      </p:sp>
    </p:spTree>
    <p:extLst>
      <p:ext uri="{BB962C8B-B14F-4D97-AF65-F5344CB8AC3E}">
        <p14:creationId xmlns:p14="http://schemas.microsoft.com/office/powerpoint/2010/main" val="32372341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fld id="{FB5276A9-1BBA-444B-A416-EA88CF8E9AAC}" type="slidenum">
              <a:rPr lang="en-US" altLang="en-US" smtClean="0"/>
              <a:pPr/>
              <a:t>‹#›</a:t>
            </a:fld>
            <a:endParaRPr lang="en-US" altLang="en-US"/>
          </a:p>
        </p:txBody>
      </p:sp>
    </p:spTree>
    <p:extLst>
      <p:ext uri="{BB962C8B-B14F-4D97-AF65-F5344CB8AC3E}">
        <p14:creationId xmlns:p14="http://schemas.microsoft.com/office/powerpoint/2010/main" val="16273527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72C85DF6-26EC-4C3D-B982-7E75F9F23B0A}" type="slidenum">
              <a:rPr lang="en-US" altLang="en-US" smtClean="0"/>
              <a:pPr/>
              <a:t>‹#›</a:t>
            </a:fld>
            <a:endParaRPr lang="en-US" altLang="en-US"/>
          </a:p>
        </p:txBody>
      </p:sp>
    </p:spTree>
    <p:extLst>
      <p:ext uri="{BB962C8B-B14F-4D97-AF65-F5344CB8AC3E}">
        <p14:creationId xmlns:p14="http://schemas.microsoft.com/office/powerpoint/2010/main" val="28434877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C4F97F69-33FC-4DAF-A419-2CB34EB6B48F}" type="slidenum">
              <a:rPr lang="en-US" altLang="en-US" smtClean="0"/>
              <a:pPr/>
              <a:t>‹#›</a:t>
            </a:fld>
            <a:endParaRPr lang="en-US" altLang="en-US"/>
          </a:p>
        </p:txBody>
      </p:sp>
    </p:spTree>
    <p:extLst>
      <p:ext uri="{BB962C8B-B14F-4D97-AF65-F5344CB8AC3E}">
        <p14:creationId xmlns:p14="http://schemas.microsoft.com/office/powerpoint/2010/main" val="23301662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pPr>
              <a:defRPr/>
            </a:pPr>
            <a:endParaRPr lang="en-US" altLang="en-US"/>
          </a:p>
        </p:txBody>
      </p:sp>
      <p:sp>
        <p:nvSpPr>
          <p:cNvPr id="5" name="Footer Placeholder 4"/>
          <p:cNvSpPr>
            <a:spLocks noGrp="1"/>
          </p:cNvSpPr>
          <p:nvPr>
            <p:ph type="ftr" sz="quarter" idx="11"/>
          </p:nvPr>
        </p:nvSpPr>
        <p:spPr>
          <a:xfrm>
            <a:off x="914400" y="4323846"/>
            <a:ext cx="4880610" cy="365125"/>
          </a:xfrm>
        </p:spPr>
        <p:txBody>
          <a:bodyPr/>
          <a:lstStyle/>
          <a:p>
            <a:pPr>
              <a:defRPr/>
            </a:pPr>
            <a:endParaRPr lang="en-US" altLang="en-US"/>
          </a:p>
        </p:txBody>
      </p:sp>
      <p:sp>
        <p:nvSpPr>
          <p:cNvPr id="6" name="Slide Number Placeholder 5"/>
          <p:cNvSpPr>
            <a:spLocks noGrp="1"/>
          </p:cNvSpPr>
          <p:nvPr>
            <p:ph type="sldNum" sz="quarter" idx="12"/>
          </p:nvPr>
        </p:nvSpPr>
        <p:spPr>
          <a:xfrm>
            <a:off x="6057900" y="1430867"/>
            <a:ext cx="2171700" cy="365125"/>
          </a:xfrm>
        </p:spPr>
        <p:txBody>
          <a:bodyPr/>
          <a:lstStyle/>
          <a:p>
            <a:fld id="{1EED733E-0A2A-48D7-A2F5-58AF09144032}" type="slidenum">
              <a:rPr lang="en-US" altLang="en-US" smtClean="0"/>
              <a:pPr/>
              <a:t>‹#›</a:t>
            </a:fld>
            <a:endParaRPr lang="en-US" altLang="en-US"/>
          </a:p>
        </p:txBody>
      </p:sp>
    </p:spTree>
    <p:extLst>
      <p:ext uri="{BB962C8B-B14F-4D97-AF65-F5344CB8AC3E}">
        <p14:creationId xmlns:p14="http://schemas.microsoft.com/office/powerpoint/2010/main" val="42598379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4AAA99A0-5D24-4F19-8B42-C15F8D6C55BD}" type="slidenum">
              <a:rPr lang="en-US" altLang="en-US" smtClean="0"/>
              <a:pPr/>
              <a:t>‹#›</a:t>
            </a:fld>
            <a:endParaRPr lang="en-US" altLang="en-US"/>
          </a:p>
        </p:txBody>
      </p:sp>
    </p:spTree>
    <p:extLst>
      <p:ext uri="{BB962C8B-B14F-4D97-AF65-F5344CB8AC3E}">
        <p14:creationId xmlns:p14="http://schemas.microsoft.com/office/powerpoint/2010/main" val="30777801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endParaRPr lang="en-US" altLang="en-US"/>
          </a:p>
        </p:txBody>
      </p:sp>
      <p:sp>
        <p:nvSpPr>
          <p:cNvPr id="5" name="Footer Placeholder 4"/>
          <p:cNvSpPr>
            <a:spLocks noGrp="1"/>
          </p:cNvSpPr>
          <p:nvPr>
            <p:ph type="ftr" sz="quarter" idx="11"/>
          </p:nvPr>
        </p:nvSpPr>
        <p:spPr>
          <a:xfrm>
            <a:off x="594360" y="381001"/>
            <a:ext cx="4830656" cy="365125"/>
          </a:xfrm>
        </p:spPr>
        <p:txBody>
          <a:bodyPr/>
          <a:lstStyle/>
          <a:p>
            <a:pPr>
              <a:defRPr/>
            </a:pPr>
            <a:endParaRPr lang="en-US" altLang="en-US"/>
          </a:p>
        </p:txBody>
      </p:sp>
      <p:sp>
        <p:nvSpPr>
          <p:cNvPr id="6" name="Slide Number Placeholder 5"/>
          <p:cNvSpPr>
            <a:spLocks noGrp="1"/>
          </p:cNvSpPr>
          <p:nvPr>
            <p:ph type="sldNum" sz="quarter" idx="12"/>
          </p:nvPr>
        </p:nvSpPr>
        <p:spPr>
          <a:xfrm>
            <a:off x="7882466" y="381001"/>
            <a:ext cx="667173" cy="365125"/>
          </a:xfrm>
        </p:spPr>
        <p:txBody>
          <a:bodyPr/>
          <a:lstStyle/>
          <a:p>
            <a:fld id="{0D5D56B4-985E-4CDC-ABCB-0E4ECA17EFEC}" type="slidenum">
              <a:rPr lang="en-US" altLang="en-US" smtClean="0"/>
              <a:pPr/>
              <a:t>‹#›</a:t>
            </a:fld>
            <a:endParaRPr lang="en-US" altLang="en-US"/>
          </a:p>
        </p:txBody>
      </p:sp>
    </p:spTree>
    <p:extLst>
      <p:ext uri="{BB962C8B-B14F-4D97-AF65-F5344CB8AC3E}">
        <p14:creationId xmlns:p14="http://schemas.microsoft.com/office/powerpoint/2010/main" val="28300529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B4E19823-9276-4573-A872-1A5DC20756FA}" type="slidenum">
              <a:rPr lang="en-US" altLang="en-US" smtClean="0"/>
              <a:pPr/>
              <a:t>‹#›</a:t>
            </a:fld>
            <a:endParaRPr lang="en-US" altLang="en-US"/>
          </a:p>
        </p:txBody>
      </p:sp>
    </p:spTree>
    <p:extLst>
      <p:ext uri="{BB962C8B-B14F-4D97-AF65-F5344CB8AC3E}">
        <p14:creationId xmlns:p14="http://schemas.microsoft.com/office/powerpoint/2010/main" val="8738972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fld id="{8966BB1E-C211-4428-9568-BF2CAE78C931}" type="slidenum">
              <a:rPr lang="en-US" altLang="en-US" smtClean="0"/>
              <a:pPr/>
              <a:t>‹#›</a:t>
            </a:fld>
            <a:endParaRPr lang="en-US" altLang="en-US"/>
          </a:p>
        </p:txBody>
      </p:sp>
    </p:spTree>
    <p:extLst>
      <p:ext uri="{BB962C8B-B14F-4D97-AF65-F5344CB8AC3E}">
        <p14:creationId xmlns:p14="http://schemas.microsoft.com/office/powerpoint/2010/main" val="2599168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BB485565-107F-4C46-8EBC-0D386EC5E279}" type="slidenum">
              <a:rPr lang="en-US" altLang="en-US" smtClean="0"/>
              <a:pPr/>
              <a:t>‹#›</a:t>
            </a:fld>
            <a:endParaRPr lang="en-US" altLang="en-US"/>
          </a:p>
        </p:txBody>
      </p:sp>
    </p:spTree>
    <p:extLst>
      <p:ext uri="{BB962C8B-B14F-4D97-AF65-F5344CB8AC3E}">
        <p14:creationId xmlns:p14="http://schemas.microsoft.com/office/powerpoint/2010/main" val="3421623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6.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theme" Target="../theme/theme7.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theme" Target="../theme/theme8.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10" Type="http://schemas.openxmlformats.org/officeDocument/2006/relationships/slideLayout" Target="../slideLayouts/slideLayout103.xml"/><Relationship Id="rId19" Type="http://schemas.openxmlformats.org/officeDocument/2006/relationships/image" Target="../media/image10.png"/><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theme" Target="../theme/theme9.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93C114E-94C6-460A-B51F-212EF2E1AF5A}"/>
              </a:ext>
            </a:extLst>
          </p:cNvPr>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4339" name="Rectangle 3">
            <a:extLst>
              <a:ext uri="{FF2B5EF4-FFF2-40B4-BE49-F238E27FC236}">
                <a16:creationId xmlns:a16="http://schemas.microsoft.com/office/drawing/2014/main" id="{60780875-BDFB-4847-BA5D-81724002516D}"/>
              </a:ext>
            </a:extLst>
          </p:cNvPr>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6BF17D2-4347-4C1A-AF6E-B4EEA2F7A6C5}" type="slidenum">
              <a:rPr lang="en-US" altLang="en-US"/>
              <a:pPr/>
              <a:t>‹#›</a:t>
            </a:fld>
            <a:endParaRPr lang="en-US" altLang="en-US"/>
          </a:p>
        </p:txBody>
      </p:sp>
      <p:grpSp>
        <p:nvGrpSpPr>
          <p:cNvPr id="1028" name="Group 4">
            <a:extLst>
              <a:ext uri="{FF2B5EF4-FFF2-40B4-BE49-F238E27FC236}">
                <a16:creationId xmlns:a16="http://schemas.microsoft.com/office/drawing/2014/main" id="{C2F5938F-78F8-4CA9-AEA4-2371B3D457AA}"/>
              </a:ext>
            </a:extLst>
          </p:cNvPr>
          <p:cNvGrpSpPr>
            <a:grpSpLocks/>
          </p:cNvGrpSpPr>
          <p:nvPr/>
        </p:nvGrpSpPr>
        <p:grpSpPr bwMode="auto">
          <a:xfrm>
            <a:off x="0" y="0"/>
            <a:ext cx="9140825" cy="6850063"/>
            <a:chOff x="0" y="0"/>
            <a:chExt cx="5758" cy="4315"/>
          </a:xfrm>
        </p:grpSpPr>
        <p:grpSp>
          <p:nvGrpSpPr>
            <p:cNvPr id="1032" name="Group 5">
              <a:extLst>
                <a:ext uri="{FF2B5EF4-FFF2-40B4-BE49-F238E27FC236}">
                  <a16:creationId xmlns:a16="http://schemas.microsoft.com/office/drawing/2014/main" id="{8EEB3DF2-50C4-4135-A070-F7147759DD58}"/>
                </a:ext>
              </a:extLst>
            </p:cNvPr>
            <p:cNvGrpSpPr>
              <a:grpSpLocks/>
            </p:cNvGrpSpPr>
            <p:nvPr userDrawn="1"/>
          </p:nvGrpSpPr>
          <p:grpSpPr bwMode="auto">
            <a:xfrm>
              <a:off x="1728" y="2230"/>
              <a:ext cx="4027" cy="2085"/>
              <a:chOff x="1728" y="2230"/>
              <a:chExt cx="4027" cy="2085"/>
            </a:xfrm>
          </p:grpSpPr>
          <p:sp>
            <p:nvSpPr>
              <p:cNvPr id="14342" name="Freeform 6">
                <a:extLst>
                  <a:ext uri="{FF2B5EF4-FFF2-40B4-BE49-F238E27FC236}">
                    <a16:creationId xmlns:a16="http://schemas.microsoft.com/office/drawing/2014/main" id="{FDD206F7-DC84-4BFE-A78A-236F38C2840A}"/>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4343" name="Freeform 7">
                <a:extLst>
                  <a:ext uri="{FF2B5EF4-FFF2-40B4-BE49-F238E27FC236}">
                    <a16:creationId xmlns:a16="http://schemas.microsoft.com/office/drawing/2014/main" id="{0107829E-8CE0-4E0C-AF18-4082A39B4D15}"/>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4344" name="Freeform 8">
                <a:extLst>
                  <a:ext uri="{FF2B5EF4-FFF2-40B4-BE49-F238E27FC236}">
                    <a16:creationId xmlns:a16="http://schemas.microsoft.com/office/drawing/2014/main" id="{D19C8D6E-70F2-449E-BCBF-13519A7CCCCA}"/>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038" name="Freeform 9">
                <a:extLst>
                  <a:ext uri="{FF2B5EF4-FFF2-40B4-BE49-F238E27FC236}">
                    <a16:creationId xmlns:a16="http://schemas.microsoft.com/office/drawing/2014/main" id="{159667F2-A940-4448-9F19-00C809181DDF}"/>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6" name="Freeform 10">
                <a:extLst>
                  <a:ext uri="{FF2B5EF4-FFF2-40B4-BE49-F238E27FC236}">
                    <a16:creationId xmlns:a16="http://schemas.microsoft.com/office/drawing/2014/main" id="{4FFBB839-7963-4E29-A79E-50F817C8738D}"/>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grpSp>
        <p:sp>
          <p:nvSpPr>
            <p:cNvPr id="14347" name="Freeform 11">
              <a:extLst>
                <a:ext uri="{FF2B5EF4-FFF2-40B4-BE49-F238E27FC236}">
                  <a16:creationId xmlns:a16="http://schemas.microsoft.com/office/drawing/2014/main" id="{1D6B7BB2-5FC5-4EB7-BABC-0170FF4EE2E0}"/>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034" name="Freeform 12">
              <a:extLst>
                <a:ext uri="{FF2B5EF4-FFF2-40B4-BE49-F238E27FC236}">
                  <a16:creationId xmlns:a16="http://schemas.microsoft.com/office/drawing/2014/main" id="{3BECB695-47EC-4265-BC54-2A1A270D89B7}"/>
                </a:ext>
              </a:extLst>
            </p:cNvPr>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349" name="Rectangle 13">
            <a:extLst>
              <a:ext uri="{FF2B5EF4-FFF2-40B4-BE49-F238E27FC236}">
                <a16:creationId xmlns:a16="http://schemas.microsoft.com/office/drawing/2014/main" id="{DF1A9958-EC98-49CB-960C-DD1EC7F00387}"/>
              </a:ext>
            </a:extLst>
          </p:cNvPr>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50" name="Rectangle 14">
            <a:extLst>
              <a:ext uri="{FF2B5EF4-FFF2-40B4-BE49-F238E27FC236}">
                <a16:creationId xmlns:a16="http://schemas.microsoft.com/office/drawing/2014/main" id="{07122B6E-AEDA-4B4C-94B1-FA2ECC41718D}"/>
              </a:ext>
            </a:extLst>
          </p:cNvPr>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en-US"/>
          </a:p>
        </p:txBody>
      </p:sp>
      <p:sp>
        <p:nvSpPr>
          <p:cNvPr id="14351" name="Rectangle 15">
            <a:extLst>
              <a:ext uri="{FF2B5EF4-FFF2-40B4-BE49-F238E27FC236}">
                <a16:creationId xmlns:a16="http://schemas.microsoft.com/office/drawing/2014/main" id="{A156F14D-663C-4A19-A414-0731B1C6CB5D}"/>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911" r:id="rId1"/>
    <p:sldLayoutId id="2147483858" r:id="rId2"/>
    <p:sldLayoutId id="2147483857" r:id="rId3"/>
    <p:sldLayoutId id="2147483856" r:id="rId4"/>
    <p:sldLayoutId id="2147483855" r:id="rId5"/>
    <p:sldLayoutId id="2147483854" r:id="rId6"/>
    <p:sldLayoutId id="2147483853" r:id="rId7"/>
    <p:sldLayoutId id="2147483852" r:id="rId8"/>
    <p:sldLayoutId id="2147483851" r:id="rId9"/>
    <p:sldLayoutId id="2147483850" r:id="rId10"/>
    <p:sldLayoutId id="2147483849"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7" name="Rectangle 5">
            <a:extLst>
              <a:ext uri="{FF2B5EF4-FFF2-40B4-BE49-F238E27FC236}">
                <a16:creationId xmlns:a16="http://schemas.microsoft.com/office/drawing/2014/main" id="{51A43726-F9DF-4CD9-A3D2-6067475486CD}"/>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8" name="Rectangle 6">
            <a:extLst>
              <a:ext uri="{FF2B5EF4-FFF2-40B4-BE49-F238E27FC236}">
                <a16:creationId xmlns:a16="http://schemas.microsoft.com/office/drawing/2014/main" id="{88E32F1A-A988-4264-8D58-F4195BFB8774}"/>
              </a:ext>
            </a:extLst>
          </p:cNvPr>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21F25F9-3788-46E2-9AC2-A6CC4C581731}"/>
              </a:ext>
            </a:extLst>
          </p:cNvPr>
          <p:cNvSpPr>
            <a:spLocks noGrp="1" noChangeArrowheads="1"/>
          </p:cNvSpPr>
          <p:nvPr>
            <p:ph type="dt" sz="quarter" idx="2"/>
          </p:nvPr>
        </p:nvSpPr>
        <p:spPr bwMode="auto">
          <a:xfrm>
            <a:off x="457200" y="6248400"/>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pPr>
              <a:defRPr/>
            </a:pPr>
            <a:endParaRPr lang="en-US"/>
          </a:p>
        </p:txBody>
      </p:sp>
      <p:sp>
        <p:nvSpPr>
          <p:cNvPr id="14" name="Rectangle 13">
            <a:extLst>
              <a:ext uri="{FF2B5EF4-FFF2-40B4-BE49-F238E27FC236}">
                <a16:creationId xmlns:a16="http://schemas.microsoft.com/office/drawing/2014/main" id="{23EE0F08-C66D-4BA8-99BA-143E7ADFE321}"/>
              </a:ext>
            </a:extLst>
          </p:cNvPr>
          <p:cNvSpPr>
            <a:spLocks noGrp="1" noChangeArrowheads="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a:defRPr/>
            </a:pPr>
            <a:endParaRPr lang="en-US"/>
          </a:p>
        </p:txBody>
      </p:sp>
      <p:sp>
        <p:nvSpPr>
          <p:cNvPr id="15" name="Rectangle 14">
            <a:extLst>
              <a:ext uri="{FF2B5EF4-FFF2-40B4-BE49-F238E27FC236}">
                <a16:creationId xmlns:a16="http://schemas.microsoft.com/office/drawing/2014/main" id="{2C70B3C9-4544-44D2-8AEF-313D45934352}"/>
              </a:ext>
            </a:extLst>
          </p:cNvPr>
          <p:cNvSpPr>
            <a:spLocks noGrp="1" noChangeArrowheads="1"/>
          </p:cNvSpPr>
          <p:nvPr>
            <p:ph type="sldNum" sz="quarter" idx="4"/>
          </p:nvPr>
        </p:nvSpPr>
        <p:spPr bwMode="auto">
          <a:xfrm>
            <a:off x="6553200" y="6248400"/>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Tahoma" panose="020B0604030504040204" pitchFamily="34" charset="0"/>
              </a:defRPr>
            </a:lvl1pPr>
          </a:lstStyle>
          <a:p>
            <a:fld id="{DA49B4E5-A919-4D7E-B85F-69474BB60503}" type="slidenum">
              <a:rPr lang="en-US" altLang="en-US"/>
              <a:pPr/>
              <a:t>‹#›</a:t>
            </a:fld>
            <a:endParaRPr lang="en-US" altLang="en-US"/>
          </a:p>
        </p:txBody>
      </p:sp>
    </p:spTree>
    <p:extLst>
      <p:ext uri="{BB962C8B-B14F-4D97-AF65-F5344CB8AC3E}">
        <p14:creationId xmlns:p14="http://schemas.microsoft.com/office/powerpoint/2010/main" val="3811364485"/>
      </p:ext>
    </p:extLst>
  </p:cSld>
  <p:clrMap bg1="dk2" tx1="lt1" bg2="dk1" tx2="lt2" accent1="accent1" accent2="accent2" accent3="accent3" accent4="accent4" accent5="accent5" accent6="accent6" hlink="hlink" folHlink="folHlink"/>
  <p:sldLayoutIdLst>
    <p:sldLayoutId id="2147483914"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BF17D2-4347-4C1A-AF6E-B4EEA2F7A6C5}" type="slidenum">
              <a:rPr lang="en-US" altLang="en-US" smtClean="0"/>
              <a:pPr/>
              <a:t>‹#›</a:t>
            </a:fld>
            <a:endParaRPr lang="en-US" altLang="en-US"/>
          </a:p>
        </p:txBody>
      </p:sp>
    </p:spTree>
    <p:extLst>
      <p:ext uri="{BB962C8B-B14F-4D97-AF65-F5344CB8AC3E}">
        <p14:creationId xmlns:p14="http://schemas.microsoft.com/office/powerpoint/2010/main" val="516098563"/>
      </p:ext>
    </p:extLst>
  </p:cSld>
  <p:clrMap bg1="dk1" tx1="lt1" bg2="dk2" tx2="lt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 id="2147483950" r:id="rId15"/>
    <p:sldLayoutId id="2147483951" r:id="rId16"/>
    <p:sldLayoutId id="2147483952"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6BF17D2-4347-4C1A-AF6E-B4EEA2F7A6C5}" type="slidenum">
              <a:rPr lang="en-US" altLang="en-US" smtClean="0"/>
              <a:pPr/>
              <a:t>‹#›</a:t>
            </a:fld>
            <a:endParaRPr lang="en-US" altLang="en-US"/>
          </a:p>
        </p:txBody>
      </p:sp>
    </p:spTree>
    <p:extLst>
      <p:ext uri="{BB962C8B-B14F-4D97-AF65-F5344CB8AC3E}">
        <p14:creationId xmlns:p14="http://schemas.microsoft.com/office/powerpoint/2010/main" val="2571948006"/>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 id="2147483968" r:id="rId15"/>
    <p:sldLayoutId id="214748396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BF17D2-4347-4C1A-AF6E-B4EEA2F7A6C5}" type="slidenum">
              <a:rPr lang="en-US" altLang="en-US" smtClean="0"/>
              <a:pPr/>
              <a:t>‹#›</a:t>
            </a:fld>
            <a:endParaRPr lang="en-US" altLang="en-US"/>
          </a:p>
        </p:txBody>
      </p:sp>
    </p:spTree>
    <p:extLst>
      <p:ext uri="{BB962C8B-B14F-4D97-AF65-F5344CB8AC3E}">
        <p14:creationId xmlns:p14="http://schemas.microsoft.com/office/powerpoint/2010/main" val="2448945521"/>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 id="214748398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6BF17D2-4347-4C1A-AF6E-B4EEA2F7A6C5}" type="slidenum">
              <a:rPr lang="en-US" altLang="en-US" smtClean="0"/>
              <a:pPr/>
              <a:t>‹#›</a:t>
            </a:fld>
            <a:endParaRPr lang="en-US" altLang="en-US"/>
          </a:p>
        </p:txBody>
      </p:sp>
    </p:spTree>
    <p:extLst>
      <p:ext uri="{BB962C8B-B14F-4D97-AF65-F5344CB8AC3E}">
        <p14:creationId xmlns:p14="http://schemas.microsoft.com/office/powerpoint/2010/main" val="1713842866"/>
      </p:ext>
    </p:extLst>
  </p:cSld>
  <p:clrMap bg1="dk1" tx1="lt1" bg2="dk2" tx2="lt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 id="2147484019" r:id="rId13"/>
    <p:sldLayoutId id="2147484020" r:id="rId14"/>
    <p:sldLayoutId id="2147484021" r:id="rId15"/>
    <p:sldLayoutId id="2147484022" r:id="rId16"/>
    <p:sldLayoutId id="2147484023"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pPr>
              <a:defRPr/>
            </a:pPr>
            <a:endParaRPr lang="en-US"/>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B6BF17D2-4347-4C1A-AF6E-B4EEA2F7A6C5}" type="slidenum">
              <a:rPr lang="en-US" altLang="en-US" smtClean="0"/>
              <a:pPr/>
              <a:t>‹#›</a:t>
            </a:fld>
            <a:endParaRPr lang="en-US" altLang="en-US"/>
          </a:p>
        </p:txBody>
      </p:sp>
    </p:spTree>
    <p:extLst>
      <p:ext uri="{BB962C8B-B14F-4D97-AF65-F5344CB8AC3E}">
        <p14:creationId xmlns:p14="http://schemas.microsoft.com/office/powerpoint/2010/main" val="135393278"/>
      </p:ext>
    </p:extLst>
  </p:cSld>
  <p:clrMap bg1="dk1" tx1="lt1" bg2="dk2" tx2="lt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 id="2147484037" r:id="rId13"/>
    <p:sldLayoutId id="2147484038" r:id="rId14"/>
  </p:sldLayoutIdLst>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BF17D2-4347-4C1A-AF6E-B4EEA2F7A6C5}" type="slidenum">
              <a:rPr lang="en-US" altLang="en-US" smtClean="0"/>
              <a:pPr/>
              <a:t>‹#›</a:t>
            </a:fld>
            <a:endParaRPr lang="en-US" altLang="en-US"/>
          </a:p>
        </p:txBody>
      </p:sp>
    </p:spTree>
    <p:extLst>
      <p:ext uri="{BB962C8B-B14F-4D97-AF65-F5344CB8AC3E}">
        <p14:creationId xmlns:p14="http://schemas.microsoft.com/office/powerpoint/2010/main" val="3249275522"/>
      </p:ext>
    </p:extLst>
  </p:cSld>
  <p:clrMap bg1="dk1" tx1="lt1" bg2="dk2" tx2="lt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 id="2147484052" r:id="rId13"/>
    <p:sldLayoutId id="2147484053" r:id="rId14"/>
    <p:sldLayoutId id="2147484054" r:id="rId15"/>
    <p:sldLayoutId id="2147484055" r:id="rId16"/>
    <p:sldLayoutId id="214748405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6BF17D2-4347-4C1A-AF6E-B4EEA2F7A6C5}" type="slidenum">
              <a:rPr lang="en-US" altLang="en-US" smtClean="0"/>
              <a:pPr/>
              <a:t>‹#›</a:t>
            </a:fld>
            <a:endParaRPr lang="en-US" altLang="en-US"/>
          </a:p>
        </p:txBody>
      </p:sp>
    </p:spTree>
    <p:extLst>
      <p:ext uri="{BB962C8B-B14F-4D97-AF65-F5344CB8AC3E}">
        <p14:creationId xmlns:p14="http://schemas.microsoft.com/office/powerpoint/2010/main" val="2216646567"/>
      </p:ext>
    </p:extLst>
  </p:cSld>
  <p:clrMap bg1="dk1" tx1="lt1" bg2="dk2" tx2="lt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 id="2147484069" r:id="rId12"/>
    <p:sldLayoutId id="2147484070" r:id="rId13"/>
    <p:sldLayoutId id="2147484071" r:id="rId14"/>
    <p:sldLayoutId id="2147484072" r:id="rId15"/>
    <p:sldLayoutId id="2147484073" r:id="rId16"/>
    <p:sldLayoutId id="2147484074"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BDD017D-5FEF-4E93-9ECC-21D9822AAF42}"/>
              </a:ext>
            </a:extLst>
          </p:cNvPr>
          <p:cNvSpPr>
            <a:spLocks noGrp="1" noChangeArrowheads="1"/>
          </p:cNvSpPr>
          <p:nvPr>
            <p:ph type="ctrTitle"/>
          </p:nvPr>
        </p:nvSpPr>
        <p:spPr/>
        <p:txBody>
          <a:bodyPr/>
          <a:lstStyle/>
          <a:p>
            <a:pPr eaLnBrk="1" hangingPunct="1">
              <a:defRPr/>
            </a:pPr>
            <a:r>
              <a:rPr lang="en-US"/>
              <a:t>The Struggle For Existence</a:t>
            </a:r>
          </a:p>
        </p:txBody>
      </p:sp>
      <p:sp>
        <p:nvSpPr>
          <p:cNvPr id="2051" name="Rectangle 3">
            <a:extLst>
              <a:ext uri="{FF2B5EF4-FFF2-40B4-BE49-F238E27FC236}">
                <a16:creationId xmlns:a16="http://schemas.microsoft.com/office/drawing/2014/main" id="{1AFD0332-1BD2-42C7-83DF-3058AEAF6F52}"/>
              </a:ext>
            </a:extLst>
          </p:cNvPr>
          <p:cNvSpPr>
            <a:spLocks noGrp="1" noChangeArrowheads="1"/>
          </p:cNvSpPr>
          <p:nvPr>
            <p:ph type="subTitle" idx="1"/>
          </p:nvPr>
        </p:nvSpPr>
        <p:spPr/>
        <p:txBody>
          <a:bodyPr/>
          <a:lstStyle/>
          <a:p>
            <a:pPr eaLnBrk="1" hangingPunct="1">
              <a:defRPr/>
            </a:pPr>
            <a:r>
              <a:rPr lang="en-US"/>
              <a:t>The Revolutionary idea of Evolution in determining species diversification</a:t>
            </a:r>
          </a:p>
        </p:txBody>
      </p:sp>
      <p:sp>
        <p:nvSpPr>
          <p:cNvPr id="2" name="TextBox 1">
            <a:extLst>
              <a:ext uri="{FF2B5EF4-FFF2-40B4-BE49-F238E27FC236}">
                <a16:creationId xmlns:a16="http://schemas.microsoft.com/office/drawing/2014/main" id="{C3A76661-8DEA-418B-8F86-023B706A9561}"/>
              </a:ext>
            </a:extLst>
          </p:cNvPr>
          <p:cNvSpPr txBox="1"/>
          <p:nvPr/>
        </p:nvSpPr>
        <p:spPr>
          <a:xfrm>
            <a:off x="5893904" y="4038600"/>
            <a:ext cx="3276600" cy="2585323"/>
          </a:xfrm>
          <a:prstGeom prst="rect">
            <a:avLst/>
          </a:prstGeom>
          <a:noFill/>
        </p:spPr>
        <p:txBody>
          <a:bodyPr wrap="square" rtlCol="0">
            <a:spAutoFit/>
          </a:bodyPr>
          <a:lstStyle/>
          <a:p>
            <a:r>
              <a:rPr lang="en-US" dirty="0"/>
              <a:t>For time changes the nature of the whole world, and one state of things must pass into another, and nothing remains as it was: all things move, all are changed by nature and compelled to alter. For one thing crumbles and grows faint and weak with age,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wedge">
                                      <p:cBhvr>
                                        <p:cTn id="7" dur="2000"/>
                                        <p:tgtEl>
                                          <p:spTgt spid="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F80ABAE-A8C7-46D5-B4B3-3D12F070B8D5}"/>
              </a:ext>
            </a:extLst>
          </p:cNvPr>
          <p:cNvSpPr>
            <a:spLocks noGrp="1" noRot="1" noChangeArrowheads="1"/>
          </p:cNvSpPr>
          <p:nvPr>
            <p:ph type="title"/>
          </p:nvPr>
        </p:nvSpPr>
        <p:spPr/>
        <p:txBody>
          <a:bodyPr/>
          <a:lstStyle/>
          <a:p>
            <a:pPr eaLnBrk="1" hangingPunct="1">
              <a:defRPr/>
            </a:pPr>
            <a:r>
              <a:rPr lang="en-US"/>
              <a:t>Darwin – Origin of Species -1859</a:t>
            </a:r>
          </a:p>
        </p:txBody>
      </p:sp>
      <p:sp>
        <p:nvSpPr>
          <p:cNvPr id="3075" name="Rectangle 3">
            <a:extLst>
              <a:ext uri="{FF2B5EF4-FFF2-40B4-BE49-F238E27FC236}">
                <a16:creationId xmlns:a16="http://schemas.microsoft.com/office/drawing/2014/main" id="{3D110D55-E543-454F-A43C-6E8F436EA19B}"/>
              </a:ext>
            </a:extLst>
          </p:cNvPr>
          <p:cNvSpPr>
            <a:spLocks noGrp="1" noChangeArrowheads="1"/>
          </p:cNvSpPr>
          <p:nvPr>
            <p:ph idx="1"/>
          </p:nvPr>
        </p:nvSpPr>
        <p:spPr/>
        <p:txBody>
          <a:bodyPr/>
          <a:lstStyle/>
          <a:p>
            <a:pPr eaLnBrk="1" hangingPunct="1">
              <a:defRPr/>
            </a:pPr>
            <a:r>
              <a:rPr lang="en-US"/>
              <a:t>Mechanism for Evolution is Natural Selection </a:t>
            </a:r>
          </a:p>
          <a:p>
            <a:pPr eaLnBrk="1" hangingPunct="1">
              <a:defRPr/>
            </a:pPr>
            <a:r>
              <a:rPr lang="en-US"/>
              <a:t>New variants continually arose within populations </a:t>
            </a:r>
            <a:r>
              <a:rPr lang="en-US">
                <a:sym typeface="Wingdings" pitchFamily="2" charset="2"/>
              </a:rPr>
              <a:t> Darwin observes this but does not understand what mechanism causes this</a:t>
            </a:r>
          </a:p>
          <a:p>
            <a:pPr eaLnBrk="1" hangingPunct="1">
              <a:defRPr/>
            </a:pPr>
            <a:r>
              <a:rPr lang="en-US">
                <a:sym typeface="Wingdings" pitchFamily="2" charset="2"/>
              </a:rPr>
              <a:t>Numerous instances of selecting the variant (due to higher survival probability) </a:t>
            </a:r>
            <a:r>
              <a:rPr lang="en-US" b="1">
                <a:sym typeface="Wingdings" pitchFamily="2" charset="2"/>
              </a:rPr>
              <a:t>slowly</a:t>
            </a:r>
            <a:r>
              <a:rPr lang="en-US">
                <a:sym typeface="Wingdings" pitchFamily="2" charset="2"/>
              </a:rPr>
              <a:t> leads to species modification/diversification</a:t>
            </a:r>
          </a:p>
          <a:p>
            <a:pPr eaLnBrk="1" hangingPunct="1">
              <a:buFont typeface="Wingdings" panose="05000000000000000000" pitchFamily="2" charset="2"/>
              <a:buNone/>
              <a:defRPr/>
            </a:pPr>
            <a:endParaRPr lang="en-US"/>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3"/>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075">
                                            <p:txEl>
                                              <p:pRg st="0" end="0"/>
                                            </p:txEl>
                                          </p:spTgt>
                                        </p:tgtEl>
                                        <p:attrNameLst>
                                          <p:attrName>style.visibility</p:attrName>
                                        </p:attrNameLst>
                                      </p:cBhvr>
                                      <p:to>
                                        <p:strVal val="visible"/>
                                      </p:to>
                                    </p:set>
                                    <p:anim calcmode="lin" valueType="num">
                                      <p:cBhvr>
                                        <p:cTn id="14" dur="1000" fill="hold"/>
                                        <p:tgtEl>
                                          <p:spTgt spid="3075">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07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07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075">
                                            <p:txEl>
                                              <p:pRg st="1" end="1"/>
                                            </p:txEl>
                                          </p:spTgt>
                                        </p:tgtEl>
                                        <p:attrNameLst>
                                          <p:attrName>style.visibility</p:attrName>
                                        </p:attrNameLst>
                                      </p:cBhvr>
                                      <p:to>
                                        <p:strVal val="visible"/>
                                      </p:to>
                                    </p:set>
                                    <p:anim calcmode="lin" valueType="num">
                                      <p:cBhvr>
                                        <p:cTn id="21" dur="1000" fill="hold"/>
                                        <p:tgtEl>
                                          <p:spTgt spid="3075">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075">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075">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075">
                                            <p:txEl>
                                              <p:pRg st="2" end="2"/>
                                            </p:txEl>
                                          </p:spTgt>
                                        </p:tgtEl>
                                        <p:attrNameLst>
                                          <p:attrName>style.visibility</p:attrName>
                                        </p:attrNameLst>
                                      </p:cBhvr>
                                      <p:to>
                                        <p:strVal val="visible"/>
                                      </p:to>
                                    </p:set>
                                    <p:anim calcmode="lin" valueType="num">
                                      <p:cBhvr>
                                        <p:cTn id="28" dur="1000" fill="hold"/>
                                        <p:tgtEl>
                                          <p:spTgt spid="3075">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3075">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69F7CAC-62DC-45E7-B97A-9C2C5C2DB65E}"/>
              </a:ext>
            </a:extLst>
          </p:cNvPr>
          <p:cNvSpPr>
            <a:spLocks noGrp="1" noChangeArrowheads="1"/>
          </p:cNvSpPr>
          <p:nvPr>
            <p:ph type="title"/>
          </p:nvPr>
        </p:nvSpPr>
        <p:spPr/>
        <p:txBody>
          <a:bodyPr/>
          <a:lstStyle/>
          <a:p>
            <a:pPr eaLnBrk="1" hangingPunct="1">
              <a:defRPr/>
            </a:pPr>
            <a:r>
              <a:rPr lang="en-US" sz="4000"/>
              <a:t>Favorable Variations Drive Evolution</a:t>
            </a:r>
          </a:p>
        </p:txBody>
      </p:sp>
      <p:sp>
        <p:nvSpPr>
          <p:cNvPr id="6147" name="Rectangle 3">
            <a:extLst>
              <a:ext uri="{FF2B5EF4-FFF2-40B4-BE49-F238E27FC236}">
                <a16:creationId xmlns:a16="http://schemas.microsoft.com/office/drawing/2014/main" id="{5C8E5664-FED9-445A-9152-808DF4F93AF8}"/>
              </a:ext>
            </a:extLst>
          </p:cNvPr>
          <p:cNvSpPr>
            <a:spLocks noGrp="1" noChangeArrowheads="1"/>
          </p:cNvSpPr>
          <p:nvPr>
            <p:ph idx="1"/>
          </p:nvPr>
        </p:nvSpPr>
        <p:spPr/>
        <p:txBody>
          <a:bodyPr>
            <a:normAutofit fontScale="92500"/>
          </a:bodyPr>
          <a:lstStyle/>
          <a:p>
            <a:pPr eaLnBrk="1" hangingPunct="1">
              <a:defRPr/>
            </a:pPr>
            <a:r>
              <a:rPr lang="en-US" sz="2800" b="1" dirty="0"/>
              <a:t>Darwin:   If certain variants will be preserved over time over other variants then that population will change over time in their composition. This is evolution by natural selection.</a:t>
            </a:r>
          </a:p>
          <a:p>
            <a:pPr eaLnBrk="1" hangingPunct="1">
              <a:defRPr/>
            </a:pPr>
            <a:r>
              <a:rPr lang="en-US" sz="2800" b="1" dirty="0"/>
              <a:t>But Darwin does not understand how the variations of traits are generated in the first place</a:t>
            </a:r>
          </a:p>
          <a:p>
            <a:pPr eaLnBrk="1" hangingPunct="1">
              <a:defRPr/>
            </a:pP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7D021F9-1902-49F5-B161-C8DDDDFECBDC}"/>
              </a:ext>
            </a:extLst>
          </p:cNvPr>
          <p:cNvSpPr>
            <a:spLocks noGrp="1" noChangeArrowheads="1"/>
          </p:cNvSpPr>
          <p:nvPr>
            <p:ph type="title"/>
          </p:nvPr>
        </p:nvSpPr>
        <p:spPr/>
        <p:txBody>
          <a:bodyPr/>
          <a:lstStyle/>
          <a:p>
            <a:pPr eaLnBrk="1" hangingPunct="1"/>
            <a:r>
              <a:rPr lang="en-US" altLang="en-US"/>
              <a:t>Natural Selection</a:t>
            </a:r>
          </a:p>
        </p:txBody>
      </p:sp>
      <p:sp>
        <p:nvSpPr>
          <p:cNvPr id="8195" name="Rectangle 3">
            <a:extLst>
              <a:ext uri="{FF2B5EF4-FFF2-40B4-BE49-F238E27FC236}">
                <a16:creationId xmlns:a16="http://schemas.microsoft.com/office/drawing/2014/main" id="{8EFB7A4C-2CDB-4331-8DD3-DC5B4E2AEB2B}"/>
              </a:ext>
            </a:extLst>
          </p:cNvPr>
          <p:cNvSpPr>
            <a:spLocks noGrp="1" noChangeArrowheads="1"/>
          </p:cNvSpPr>
          <p:nvPr>
            <p:ph idx="1"/>
          </p:nvPr>
        </p:nvSpPr>
        <p:spPr>
          <a:xfrm>
            <a:off x="457198" y="1717675"/>
            <a:ext cx="8229600" cy="5140325"/>
          </a:xfrm>
        </p:spPr>
        <p:txBody>
          <a:bodyPr/>
          <a:lstStyle/>
          <a:p>
            <a:pPr eaLnBrk="1" hangingPunct="1"/>
            <a:r>
              <a:rPr lang="en-US" altLang="en-US" b="1" dirty="0"/>
              <a:t>Random pairings </a:t>
            </a:r>
            <a:r>
              <a:rPr lang="en-US" altLang="en-US" dirty="0"/>
              <a:t>of mating contributes to the overall  Gene Pool/traits of the population (Darwin does not know this)</a:t>
            </a:r>
          </a:p>
          <a:p>
            <a:r>
              <a:rPr lang="en-US" altLang="en-US" dirty="0"/>
              <a:t>Each </a:t>
            </a:r>
            <a:r>
              <a:rPr lang="en-US" altLang="en-US" b="1" dirty="0"/>
              <a:t>Random</a:t>
            </a:r>
            <a:r>
              <a:rPr lang="en-US" altLang="en-US" dirty="0"/>
              <a:t> </a:t>
            </a:r>
            <a:r>
              <a:rPr lang="en-US" altLang="en-US" b="1" dirty="0"/>
              <a:t>pairing</a:t>
            </a:r>
            <a:r>
              <a:rPr lang="en-US" altLang="en-US" dirty="0"/>
              <a:t> has a different survival probability within some Ecosystem according to the ecosystem rules</a:t>
            </a:r>
          </a:p>
          <a:p>
            <a:pPr eaLnBrk="1" hangingPunct="1"/>
            <a:r>
              <a:rPr lang="en-US" altLang="en-US" dirty="0"/>
              <a:t>If the ecosystem is stable the end results is a distribution of most probable values (slow vs fast rabbits)</a:t>
            </a:r>
          </a:p>
          <a:p>
            <a:pPr eaLnBrk="1" hangingPunct="1"/>
            <a:r>
              <a:rPr lang="en-US" altLang="en-US" dirty="0"/>
              <a:t>This statistical process takes a large number (100 to 1000s) of generations to manifest itself</a:t>
            </a:r>
          </a:p>
          <a:p>
            <a:pPr eaLnBrk="1" hangingPunct="1"/>
            <a:r>
              <a:rPr lang="en-US" altLang="en-US" dirty="0"/>
              <a:t>Most ecosystems are not stable on this required time scale of “larger number of generations”.  Only the oceans are stable, but that is not a diverse ecosystem and the does not drive much species diversification.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ppt_x</p:attrName>
                                        </p:attrNameLst>
                                      </p:cBhvr>
                                      <p:tavLst>
                                        <p:tav tm="0">
                                          <p:val>
                                            <p:strVal val="#ppt_x-.2"/>
                                          </p:val>
                                        </p:tav>
                                        <p:tav tm="100000">
                                          <p:val>
                                            <p:strVal val="#ppt_x"/>
                                          </p:val>
                                        </p:tav>
                                      </p:tavLst>
                                    </p:anim>
                                    <p:anim calcmode="lin" valueType="num">
                                      <p:cBhvr>
                                        <p:cTn id="8" dur="1000" fill="hold"/>
                                        <p:tgtEl>
                                          <p:spTgt spid="8194"/>
                                        </p:tgtEl>
                                        <p:attrNameLst>
                                          <p:attrName>ppt_y</p:attrName>
                                        </p:attrNameLst>
                                      </p:cBhvr>
                                      <p:tavLst>
                                        <p:tav tm="0">
                                          <p:val>
                                            <p:strVal val="#ppt_y"/>
                                          </p:val>
                                        </p:tav>
                                        <p:tav tm="100000">
                                          <p:val>
                                            <p:strVal val="#ppt_y"/>
                                          </p:val>
                                        </p:tav>
                                      </p:tavLst>
                                    </p:anim>
                                    <p:animEffect transition="in" filter="wipe(right)" prLst="gradientSize: 0.1">
                                      <p:cBhvr>
                                        <p:cTn id="9" dur="1000"/>
                                        <p:tgtEl>
                                          <p:spTgt spid="81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8195">
                                            <p:txEl>
                                              <p:pRg st="0" end="0"/>
                                            </p:txEl>
                                          </p:spTgt>
                                        </p:tgtEl>
                                        <p:attrNameLst>
                                          <p:attrName>style.visibility</p:attrName>
                                        </p:attrNameLst>
                                      </p:cBhvr>
                                      <p:to>
                                        <p:strVal val="visible"/>
                                      </p:to>
                                    </p:set>
                                    <p:animEffect transition="in" filter="fade">
                                      <p:cBhvr>
                                        <p:cTn id="14" dur="500"/>
                                        <p:tgtEl>
                                          <p:spTgt spid="8195">
                                            <p:txEl>
                                              <p:pRg st="0" end="0"/>
                                            </p:txEl>
                                          </p:spTgt>
                                        </p:tgtEl>
                                      </p:cBhvr>
                                    </p:animEffect>
                                    <p:anim calcmode="lin" valueType="num">
                                      <p:cBhvr>
                                        <p:cTn id="15"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819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8195">
                                            <p:txEl>
                                              <p:pRg st="1" end="1"/>
                                            </p:txEl>
                                          </p:spTgt>
                                        </p:tgtEl>
                                        <p:attrNameLst>
                                          <p:attrName>style.visibility</p:attrName>
                                        </p:attrNameLst>
                                      </p:cBhvr>
                                      <p:to>
                                        <p:strVal val="visible"/>
                                      </p:to>
                                    </p:set>
                                    <p:animEffect transition="in" filter="fade">
                                      <p:cBhvr>
                                        <p:cTn id="21" dur="500"/>
                                        <p:tgtEl>
                                          <p:spTgt spid="8195">
                                            <p:txEl>
                                              <p:pRg st="1" end="1"/>
                                            </p:txEl>
                                          </p:spTgt>
                                        </p:tgtEl>
                                      </p:cBhvr>
                                    </p:animEffect>
                                    <p:anim calcmode="lin" valueType="num">
                                      <p:cBhvr>
                                        <p:cTn id="22"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819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8195">
                                            <p:txEl>
                                              <p:pRg st="2" end="2"/>
                                            </p:txEl>
                                          </p:spTgt>
                                        </p:tgtEl>
                                        <p:attrNameLst>
                                          <p:attrName>style.visibility</p:attrName>
                                        </p:attrNameLst>
                                      </p:cBhvr>
                                      <p:to>
                                        <p:strVal val="visible"/>
                                      </p:to>
                                    </p:set>
                                    <p:animEffect transition="in" filter="fade">
                                      <p:cBhvr>
                                        <p:cTn id="28" dur="500"/>
                                        <p:tgtEl>
                                          <p:spTgt spid="8195">
                                            <p:txEl>
                                              <p:pRg st="2" end="2"/>
                                            </p:txEl>
                                          </p:spTgt>
                                        </p:tgtEl>
                                      </p:cBhvr>
                                    </p:animEffect>
                                    <p:anim calcmode="lin" valueType="num">
                                      <p:cBhvr>
                                        <p:cTn id="2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819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8195">
                                            <p:txEl>
                                              <p:pRg st="3" end="3"/>
                                            </p:txEl>
                                          </p:spTgt>
                                        </p:tgtEl>
                                        <p:attrNameLst>
                                          <p:attrName>style.visibility</p:attrName>
                                        </p:attrNameLst>
                                      </p:cBhvr>
                                      <p:to>
                                        <p:strVal val="visible"/>
                                      </p:to>
                                    </p:set>
                                    <p:animEffect transition="in" filter="fade">
                                      <p:cBhvr>
                                        <p:cTn id="35" dur="500"/>
                                        <p:tgtEl>
                                          <p:spTgt spid="8195">
                                            <p:txEl>
                                              <p:pRg st="3" end="3"/>
                                            </p:txEl>
                                          </p:spTgt>
                                        </p:tgtEl>
                                      </p:cBhvr>
                                    </p:animEffect>
                                    <p:anim calcmode="lin" valueType="num">
                                      <p:cBhvr>
                                        <p:cTn id="36"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8195">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8195">
                                            <p:txEl>
                                              <p:pRg st="4" end="4"/>
                                            </p:txEl>
                                          </p:spTgt>
                                        </p:tgtEl>
                                        <p:attrNameLst>
                                          <p:attrName>style.visibility</p:attrName>
                                        </p:attrNameLst>
                                      </p:cBhvr>
                                      <p:to>
                                        <p:strVal val="visible"/>
                                      </p:to>
                                    </p:set>
                                    <p:animEffect transition="in" filter="fade">
                                      <p:cBhvr>
                                        <p:cTn id="42" dur="500"/>
                                        <p:tgtEl>
                                          <p:spTgt spid="8195">
                                            <p:txEl>
                                              <p:pRg st="4" end="4"/>
                                            </p:txEl>
                                          </p:spTgt>
                                        </p:tgtEl>
                                      </p:cBhvr>
                                    </p:animEffect>
                                    <p:anim calcmode="lin" valueType="num">
                                      <p:cBhvr>
                                        <p:cTn id="43"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8195">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3F9FC4-6621-4289-A363-55C2D296B116}"/>
              </a:ext>
            </a:extLst>
          </p:cNvPr>
          <p:cNvSpPr>
            <a:spLocks noGrp="1" noChangeArrowheads="1"/>
          </p:cNvSpPr>
          <p:nvPr>
            <p:ph type="ctrTitle"/>
          </p:nvPr>
        </p:nvSpPr>
        <p:spPr/>
        <p:txBody>
          <a:bodyPr/>
          <a:lstStyle/>
          <a:p>
            <a:r>
              <a:rPr lang="en-US" altLang="en-US"/>
              <a:t>Survival of the Fittest</a:t>
            </a:r>
          </a:p>
        </p:txBody>
      </p:sp>
      <p:sp>
        <p:nvSpPr>
          <p:cNvPr id="2051" name="Rectangle 3">
            <a:extLst>
              <a:ext uri="{FF2B5EF4-FFF2-40B4-BE49-F238E27FC236}">
                <a16:creationId xmlns:a16="http://schemas.microsoft.com/office/drawing/2014/main" id="{33F9A33C-1ACF-4479-AF4A-3ECB19211D82}"/>
              </a:ext>
            </a:extLst>
          </p:cNvPr>
          <p:cNvSpPr>
            <a:spLocks noGrp="1" noChangeArrowheads="1"/>
          </p:cNvSpPr>
          <p:nvPr>
            <p:ph type="subTitle" idx="1"/>
          </p:nvPr>
        </p:nvSpPr>
        <p:spPr/>
        <p:txBody>
          <a:bodyPr/>
          <a:lstStyle/>
          <a:p>
            <a:r>
              <a:rPr lang="en-US" altLang="en-US"/>
              <a:t>Why the confusion remains.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5677A6E-C945-4DB2-BE0F-5DD0A0DAB067}"/>
              </a:ext>
            </a:extLst>
          </p:cNvPr>
          <p:cNvSpPr>
            <a:spLocks noGrp="1" noChangeArrowheads="1"/>
          </p:cNvSpPr>
          <p:nvPr>
            <p:ph type="title"/>
          </p:nvPr>
        </p:nvSpPr>
        <p:spPr/>
        <p:txBody>
          <a:bodyPr/>
          <a:lstStyle/>
          <a:p>
            <a:r>
              <a:rPr lang="en-US" altLang="en-US"/>
              <a:t>The Fittest Survive</a:t>
            </a:r>
          </a:p>
        </p:txBody>
      </p:sp>
      <p:sp>
        <p:nvSpPr>
          <p:cNvPr id="3075" name="Rectangle 3">
            <a:extLst>
              <a:ext uri="{FF2B5EF4-FFF2-40B4-BE49-F238E27FC236}">
                <a16:creationId xmlns:a16="http://schemas.microsoft.com/office/drawing/2014/main" id="{9B57452C-BB55-4A12-A7B6-E243C9ACF977}"/>
              </a:ext>
            </a:extLst>
          </p:cNvPr>
          <p:cNvSpPr>
            <a:spLocks noGrp="1" noChangeArrowheads="1"/>
          </p:cNvSpPr>
          <p:nvPr>
            <p:ph idx="1"/>
          </p:nvPr>
        </p:nvSpPr>
        <p:spPr/>
        <p:txBody>
          <a:bodyPr/>
          <a:lstStyle/>
          <a:p>
            <a:r>
              <a:rPr lang="en-US" altLang="en-US" dirty="0"/>
              <a:t>This is the OUTCOME of natural selection which is based on the RANDOM input of mating.  Natural selection is – the organism that is the most adaptable to their environment (e.g. the fittest) has the highest survival probability</a:t>
            </a:r>
          </a:p>
          <a:p>
            <a:r>
              <a:rPr lang="en-US" altLang="en-US" dirty="0"/>
              <a:t>This takes thousands of generations to manifest</a:t>
            </a:r>
          </a:p>
          <a:p>
            <a:r>
              <a:rPr lang="en-US" altLang="en-US" dirty="0"/>
              <a:t>Nature does not know A PRIORI who is fit and who is not.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06D1BC5-6D2B-462C-B44D-6AD9201CE591}"/>
              </a:ext>
            </a:extLst>
          </p:cNvPr>
          <p:cNvSpPr>
            <a:spLocks noGrp="1" noChangeArrowheads="1"/>
          </p:cNvSpPr>
          <p:nvPr>
            <p:ph type="title"/>
          </p:nvPr>
        </p:nvSpPr>
        <p:spPr/>
        <p:txBody>
          <a:bodyPr/>
          <a:lstStyle/>
          <a:p>
            <a:r>
              <a:rPr lang="en-US" altLang="en-US"/>
              <a:t>Survival of the Fittest</a:t>
            </a:r>
          </a:p>
        </p:txBody>
      </p:sp>
      <p:sp>
        <p:nvSpPr>
          <p:cNvPr id="4099" name="Rectangle 3">
            <a:extLst>
              <a:ext uri="{FF2B5EF4-FFF2-40B4-BE49-F238E27FC236}">
                <a16:creationId xmlns:a16="http://schemas.microsoft.com/office/drawing/2014/main" id="{61156B95-DDCB-46CC-AE25-252B1C7F3903}"/>
              </a:ext>
            </a:extLst>
          </p:cNvPr>
          <p:cNvSpPr>
            <a:spLocks noGrp="1" noChangeArrowheads="1"/>
          </p:cNvSpPr>
          <p:nvPr>
            <p:ph idx="1"/>
          </p:nvPr>
        </p:nvSpPr>
        <p:spPr/>
        <p:txBody>
          <a:bodyPr/>
          <a:lstStyle/>
          <a:p>
            <a:r>
              <a:rPr lang="en-US" altLang="en-US" dirty="0"/>
              <a:t>This implies (both explicitly and implicitly) that the fittest can be IDENTIFIED a priori.</a:t>
            </a:r>
          </a:p>
          <a:p>
            <a:r>
              <a:rPr lang="en-US" altLang="en-US" dirty="0"/>
              <a:t>Nature can’t do that</a:t>
            </a:r>
          </a:p>
          <a:p>
            <a:r>
              <a:rPr lang="en-US" altLang="en-US" dirty="0"/>
              <a:t>Social Engineering  (Spencer) posits, because it’s a “scientific fact” that the FIT can be identified and they need to be protected so they can flourish, generally at the expense of other weaker species (superior vs. inferior cultures)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a:extLst>
              <a:ext uri="{FF2B5EF4-FFF2-40B4-BE49-F238E27FC236}">
                <a16:creationId xmlns:a16="http://schemas.microsoft.com/office/drawing/2014/main" id="{3FDBE5A0-AF61-4856-AFF9-593E9435D973}"/>
              </a:ext>
            </a:extLst>
          </p:cNvPr>
          <p:cNvSpPr>
            <a:spLocks noGrp="1" noChangeArrowheads="1"/>
          </p:cNvSpPr>
          <p:nvPr>
            <p:ph type="title"/>
          </p:nvPr>
        </p:nvSpPr>
        <p:spPr/>
        <p:txBody>
          <a:bodyPr/>
          <a:lstStyle/>
          <a:p>
            <a:pPr eaLnBrk="1" hangingPunct="1"/>
            <a:r>
              <a:rPr lang="en-US" altLang="en-US"/>
              <a:t>History of Evolution</a:t>
            </a:r>
          </a:p>
        </p:txBody>
      </p:sp>
      <p:sp>
        <p:nvSpPr>
          <p:cNvPr id="15363" name="Rectangle 3">
            <a:extLst>
              <a:ext uri="{FF2B5EF4-FFF2-40B4-BE49-F238E27FC236}">
                <a16:creationId xmlns:a16="http://schemas.microsoft.com/office/drawing/2014/main" id="{7985774A-AAE5-40ED-B6C4-AB81A892810A}"/>
              </a:ext>
            </a:extLst>
          </p:cNvPr>
          <p:cNvSpPr>
            <a:spLocks noGrp="1" noChangeArrowheads="1"/>
          </p:cNvSpPr>
          <p:nvPr>
            <p:ph idx="1"/>
          </p:nvPr>
        </p:nvSpPr>
        <p:spPr/>
        <p:txBody>
          <a:bodyPr/>
          <a:lstStyle/>
          <a:p>
            <a:pPr eaLnBrk="1" hangingPunct="1"/>
            <a:r>
              <a:rPr lang="en-US" altLang="en-US" sz="2400" b="1"/>
              <a:t>Lamarck published a theory of evolution in 1809</a:t>
            </a:r>
          </a:p>
          <a:p>
            <a:pPr eaLnBrk="1" hangingPunct="1"/>
            <a:r>
              <a:rPr lang="en-US" altLang="en-US" sz="2400" b="1"/>
              <a:t>Lamarck thought that species arose continually from nonliving sources. These species were initially very primitive, but increased in complexity over time due to some </a:t>
            </a:r>
            <a:r>
              <a:rPr lang="en-US" altLang="en-US" sz="2400" b="1" u="sng"/>
              <a:t>inherent </a:t>
            </a:r>
            <a:r>
              <a:rPr lang="en-US" altLang="en-US" sz="2400" b="1"/>
              <a:t>tendency. </a:t>
            </a:r>
          </a:p>
          <a:p>
            <a:pPr eaLnBrk="1" hangingPunct="1"/>
            <a:r>
              <a:rPr lang="en-US" altLang="en-US" sz="2400" b="1"/>
              <a:t>This type of evolution is called orthogenesis.</a:t>
            </a:r>
          </a:p>
          <a:p>
            <a:pPr eaLnBrk="1" hangingPunct="1"/>
            <a:endParaRPr lang="en-US" altLang="en-US"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a:extLst>
              <a:ext uri="{FF2B5EF4-FFF2-40B4-BE49-F238E27FC236}">
                <a16:creationId xmlns:a16="http://schemas.microsoft.com/office/drawing/2014/main" id="{435A48C4-93DB-411E-A183-3819EECEFED3}"/>
              </a:ext>
            </a:extLst>
          </p:cNvPr>
          <p:cNvSpPr>
            <a:spLocks noGrp="1" noChangeArrowheads="1"/>
          </p:cNvSpPr>
          <p:nvPr>
            <p:ph type="title"/>
          </p:nvPr>
        </p:nvSpPr>
        <p:spPr/>
        <p:txBody>
          <a:bodyPr/>
          <a:lstStyle/>
          <a:p>
            <a:pPr eaLnBrk="1" hangingPunct="1"/>
            <a:r>
              <a:rPr lang="en-US" altLang="en-US"/>
              <a:t>Orthogenesis continued</a:t>
            </a:r>
          </a:p>
        </p:txBody>
      </p:sp>
      <p:sp>
        <p:nvSpPr>
          <p:cNvPr id="20483" name="Rectangle 3">
            <a:extLst>
              <a:ext uri="{FF2B5EF4-FFF2-40B4-BE49-F238E27FC236}">
                <a16:creationId xmlns:a16="http://schemas.microsoft.com/office/drawing/2014/main" id="{96D732A6-B5C3-4CEF-AA4A-E0AE6B2863B0}"/>
              </a:ext>
            </a:extLst>
          </p:cNvPr>
          <p:cNvSpPr>
            <a:spLocks noGrp="1" noChangeArrowheads="1"/>
          </p:cNvSpPr>
          <p:nvPr>
            <p:ph idx="1"/>
          </p:nvPr>
        </p:nvSpPr>
        <p:spPr/>
        <p:txBody>
          <a:bodyPr>
            <a:normAutofit fontScale="92500" lnSpcReduction="10000"/>
          </a:bodyPr>
          <a:lstStyle/>
          <a:p>
            <a:pPr eaLnBrk="1" hangingPunct="1">
              <a:lnSpc>
                <a:spcPct val="90000"/>
              </a:lnSpc>
            </a:pPr>
            <a:r>
              <a:rPr lang="en-US" altLang="en-US" sz="2400" b="1"/>
              <a:t>an organism's acclimation to the environment could be passed on to its offspring; </a:t>
            </a:r>
            <a:r>
              <a:rPr lang="en-US" altLang="en-US" sz="2400" b="1" u="sng"/>
              <a:t>species never go extinct</a:t>
            </a:r>
          </a:p>
          <a:p>
            <a:pPr eaLnBrk="1" hangingPunct="1">
              <a:lnSpc>
                <a:spcPct val="90000"/>
              </a:lnSpc>
            </a:pPr>
            <a:r>
              <a:rPr lang="en-US" altLang="en-US" sz="2400" b="1"/>
              <a:t>for example, he thought proto-giraffes stretched their necks to reach higher twigs. This caused their offspring to be born with longer necks.</a:t>
            </a:r>
          </a:p>
          <a:p>
            <a:pPr eaLnBrk="1" hangingPunct="1">
              <a:lnSpc>
                <a:spcPct val="90000"/>
              </a:lnSpc>
            </a:pPr>
            <a:r>
              <a:rPr lang="en-US" altLang="en-US" sz="2400" b="1"/>
              <a:t>This proposed mechanism of evolution is called the </a:t>
            </a:r>
            <a:r>
              <a:rPr lang="en-US" altLang="en-US" sz="2400" b="1" u="sng"/>
              <a:t>inheritance of acquired characteristics</a:t>
            </a:r>
          </a:p>
          <a:p>
            <a:pPr eaLnBrk="1" hangingPunct="1">
              <a:lnSpc>
                <a:spcPct val="90000"/>
              </a:lnSpc>
            </a:pPr>
            <a:r>
              <a:rPr lang="en-US" altLang="en-US" sz="2400" b="1" u="sng"/>
              <a:t>Who might like this idea for structuring society?</a:t>
            </a:r>
            <a:endParaRPr lang="en-US" altLang="en-US" sz="2400" b="1"/>
          </a:p>
          <a:p>
            <a:pPr eaLnBrk="1" hangingPunct="1">
              <a:lnSpc>
                <a:spcPct val="90000"/>
              </a:lnSpc>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1000"/>
                                        <p:tgtEl>
                                          <p:spTgt spid="20483">
                                            <p:txEl>
                                              <p:pRg st="0" end="0"/>
                                            </p:txEl>
                                          </p:spTgt>
                                        </p:tgtEl>
                                      </p:cBhvr>
                                    </p:animEffect>
                                    <p:anim calcmode="lin" valueType="num">
                                      <p:cBhvr>
                                        <p:cTn id="8" dur="10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4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Effect transition="in" filter="fade">
                                      <p:cBhvr>
                                        <p:cTn id="14" dur="1000"/>
                                        <p:tgtEl>
                                          <p:spTgt spid="20483">
                                            <p:txEl>
                                              <p:pRg st="1" end="1"/>
                                            </p:txEl>
                                          </p:spTgt>
                                        </p:tgtEl>
                                      </p:cBhvr>
                                    </p:animEffect>
                                    <p:anim calcmode="lin" valueType="num">
                                      <p:cBhvr>
                                        <p:cTn id="15" dur="10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48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Effect transition="in" filter="fade">
                                      <p:cBhvr>
                                        <p:cTn id="21" dur="1000"/>
                                        <p:tgtEl>
                                          <p:spTgt spid="20483">
                                            <p:txEl>
                                              <p:pRg st="2" end="2"/>
                                            </p:txEl>
                                          </p:spTgt>
                                        </p:tgtEl>
                                      </p:cBhvr>
                                    </p:animEffect>
                                    <p:anim calcmode="lin" valueType="num">
                                      <p:cBhvr>
                                        <p:cTn id="22" dur="10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048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Effect transition="in" filter="fade">
                                      <p:cBhvr>
                                        <p:cTn id="28" dur="1000"/>
                                        <p:tgtEl>
                                          <p:spTgt spid="20483">
                                            <p:txEl>
                                              <p:pRg st="3" end="3"/>
                                            </p:txEl>
                                          </p:spTgt>
                                        </p:tgtEl>
                                      </p:cBhvr>
                                    </p:animEffect>
                                    <p:anim calcmode="lin" valueType="num">
                                      <p:cBhvr>
                                        <p:cTn id="29" dur="10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048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F2A8E6A-9A8B-4C80-A8B4-CE9E1D07876E}"/>
              </a:ext>
            </a:extLst>
          </p:cNvPr>
          <p:cNvSpPr>
            <a:spLocks noGrp="1" noChangeArrowheads="1"/>
          </p:cNvSpPr>
          <p:nvPr>
            <p:ph type="title"/>
          </p:nvPr>
        </p:nvSpPr>
        <p:spPr/>
        <p:txBody>
          <a:bodyPr/>
          <a:lstStyle/>
          <a:p>
            <a:pPr eaLnBrk="1" hangingPunct="1">
              <a:defRPr/>
            </a:pPr>
            <a:r>
              <a:rPr lang="en-US"/>
              <a:t>Darwin Observed</a:t>
            </a:r>
          </a:p>
        </p:txBody>
      </p:sp>
      <p:sp>
        <p:nvSpPr>
          <p:cNvPr id="4099" name="Rectangle 3">
            <a:extLst>
              <a:ext uri="{FF2B5EF4-FFF2-40B4-BE49-F238E27FC236}">
                <a16:creationId xmlns:a16="http://schemas.microsoft.com/office/drawing/2014/main" id="{137C84E9-00AC-425B-ADFF-11A0F0D10C24}"/>
              </a:ext>
            </a:extLst>
          </p:cNvPr>
          <p:cNvSpPr>
            <a:spLocks noGrp="1" noChangeArrowheads="1"/>
          </p:cNvSpPr>
          <p:nvPr>
            <p:ph idx="1"/>
          </p:nvPr>
        </p:nvSpPr>
        <p:spPr/>
        <p:txBody>
          <a:bodyPr/>
          <a:lstStyle/>
          <a:p>
            <a:pPr eaLnBrk="1" hangingPunct="1">
              <a:defRPr/>
            </a:pPr>
            <a:r>
              <a:rPr lang="en-US"/>
              <a:t>Variability exists within a given species</a:t>
            </a:r>
          </a:p>
          <a:p>
            <a:pPr eaLnBrk="1" hangingPunct="1">
              <a:defRPr/>
            </a:pPr>
            <a:r>
              <a:rPr lang="en-US"/>
              <a:t>Variant traits may be passed on/inherited</a:t>
            </a:r>
          </a:p>
          <a:p>
            <a:pPr eaLnBrk="1" hangingPunct="1">
              <a:defRPr/>
            </a:pPr>
            <a:r>
              <a:rPr lang="en-US" b="1"/>
              <a:t>In this "struggle for existence", variants that were slightly better suited to the environment would be more likely to survive </a:t>
            </a:r>
          </a:p>
          <a:p>
            <a:pPr eaLnBrk="1" hangingPunct="1">
              <a:defRPr/>
            </a:pPr>
            <a:r>
              <a:rPr lang="en-US"/>
              <a:t>This does *NOT* mean “Survival of the Fittest”</a:t>
            </a:r>
          </a:p>
          <a:p>
            <a:pPr eaLnBrk="1" hangingPunct="1">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1000"/>
                                        <p:tgtEl>
                                          <p:spTgt spid="4099">
                                            <p:txEl>
                                              <p:pRg st="0" end="0"/>
                                            </p:txEl>
                                          </p:spTgt>
                                        </p:tgtEl>
                                      </p:cBhvr>
                                    </p:animEffect>
                                    <p:anim calcmode="lin" valueType="num">
                                      <p:cBhvr>
                                        <p:cTn id="8"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099">
                                            <p:txEl>
                                              <p:pRg st="1" end="1"/>
                                            </p:txEl>
                                          </p:spTgt>
                                        </p:tgtEl>
                                        <p:attrNameLst>
                                          <p:attrName>style.visibility</p:attrName>
                                        </p:attrNameLst>
                                      </p:cBhvr>
                                      <p:to>
                                        <p:strVal val="visible"/>
                                      </p:to>
                                    </p:set>
                                    <p:animEffect transition="in" filter="fade">
                                      <p:cBhvr>
                                        <p:cTn id="14" dur="1000"/>
                                        <p:tgtEl>
                                          <p:spTgt spid="4099">
                                            <p:txEl>
                                              <p:pRg st="1" end="1"/>
                                            </p:txEl>
                                          </p:spTgt>
                                        </p:tgtEl>
                                      </p:cBhvr>
                                    </p:animEffect>
                                    <p:anim calcmode="lin" valueType="num">
                                      <p:cBhvr>
                                        <p:cTn id="15"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0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099">
                                            <p:txEl>
                                              <p:pRg st="2" end="2"/>
                                            </p:txEl>
                                          </p:spTgt>
                                        </p:tgtEl>
                                        <p:attrNameLst>
                                          <p:attrName>style.visibility</p:attrName>
                                        </p:attrNameLst>
                                      </p:cBhvr>
                                      <p:to>
                                        <p:strVal val="visible"/>
                                      </p:to>
                                    </p:set>
                                    <p:animEffect transition="in" filter="fade">
                                      <p:cBhvr>
                                        <p:cTn id="21" dur="1000"/>
                                        <p:tgtEl>
                                          <p:spTgt spid="4099">
                                            <p:txEl>
                                              <p:pRg st="2" end="2"/>
                                            </p:txEl>
                                          </p:spTgt>
                                        </p:tgtEl>
                                      </p:cBhvr>
                                    </p:animEffect>
                                    <p:anim calcmode="lin" valueType="num">
                                      <p:cBhvr>
                                        <p:cTn id="22"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0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099">
                                            <p:txEl>
                                              <p:pRg st="3" end="3"/>
                                            </p:txEl>
                                          </p:spTgt>
                                        </p:tgtEl>
                                        <p:attrNameLst>
                                          <p:attrName>style.visibility</p:attrName>
                                        </p:attrNameLst>
                                      </p:cBhvr>
                                      <p:to>
                                        <p:strVal val="visible"/>
                                      </p:to>
                                    </p:set>
                                    <p:animEffect transition="in" filter="fade">
                                      <p:cBhvr>
                                        <p:cTn id="28" dur="1000"/>
                                        <p:tgtEl>
                                          <p:spTgt spid="4099">
                                            <p:txEl>
                                              <p:pRg st="3" end="3"/>
                                            </p:txEl>
                                          </p:spTgt>
                                        </p:tgtEl>
                                      </p:cBhvr>
                                    </p:animEffect>
                                    <p:anim calcmode="lin" valueType="num">
                                      <p:cBhvr>
                                        <p:cTn id="29" dur="1000" fill="hold"/>
                                        <p:tgtEl>
                                          <p:spTgt spid="409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09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260B52FA-1088-4BA5-813F-4AE443ABBF6B}"/>
              </a:ext>
            </a:extLst>
          </p:cNvPr>
          <p:cNvSpPr>
            <a:spLocks noGrp="1" noChangeArrowheads="1"/>
          </p:cNvSpPr>
          <p:nvPr>
            <p:ph type="title"/>
          </p:nvPr>
        </p:nvSpPr>
        <p:spPr/>
        <p:txBody>
          <a:bodyPr>
            <a:normAutofit/>
          </a:bodyPr>
          <a:lstStyle/>
          <a:p>
            <a:pPr eaLnBrk="1" hangingPunct="1">
              <a:defRPr/>
            </a:pPr>
            <a:br>
              <a:rPr lang="en-US" sz="4000" b="1" dirty="0"/>
            </a:br>
            <a:endParaRPr lang="en-US" sz="4000" b="1" dirty="0"/>
          </a:p>
        </p:txBody>
      </p:sp>
      <p:pic>
        <p:nvPicPr>
          <p:cNvPr id="2" name="Content Placeholder 1">
            <a:extLst>
              <a:ext uri="{FF2B5EF4-FFF2-40B4-BE49-F238E27FC236}">
                <a16:creationId xmlns:a16="http://schemas.microsoft.com/office/drawing/2014/main" id="{2BAB78A6-E424-49D9-A77C-13EC8D0B1B9C}"/>
              </a:ext>
            </a:extLst>
          </p:cNvPr>
          <p:cNvPicPr>
            <a:picLocks noGrp="1" noChangeAspect="1"/>
          </p:cNvPicPr>
          <p:nvPr>
            <p:ph idx="1"/>
          </p:nvPr>
        </p:nvPicPr>
        <p:blipFill>
          <a:blip r:embed="rId2"/>
          <a:stretch>
            <a:fillRect/>
          </a:stretch>
        </p:blipFill>
        <p:spPr>
          <a:xfrm>
            <a:off x="556816" y="3162300"/>
            <a:ext cx="2189775" cy="3695700"/>
          </a:xfrm>
          <a:prstGeom prst="rect">
            <a:avLst/>
          </a:prstGeom>
        </p:spPr>
      </p:pic>
      <p:sp>
        <p:nvSpPr>
          <p:cNvPr id="18436" name="Text Box 4">
            <a:extLst>
              <a:ext uri="{FF2B5EF4-FFF2-40B4-BE49-F238E27FC236}">
                <a16:creationId xmlns:a16="http://schemas.microsoft.com/office/drawing/2014/main" id="{1877B163-2944-487C-AD71-F9C9174803D7}"/>
              </a:ext>
            </a:extLst>
          </p:cNvPr>
          <p:cNvSpPr txBox="1">
            <a:spLocks noChangeArrowheads="1"/>
          </p:cNvSpPr>
          <p:nvPr/>
        </p:nvSpPr>
        <p:spPr bwMode="auto">
          <a:xfrm>
            <a:off x="1295400" y="305944"/>
            <a:ext cx="5944052" cy="2539157"/>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solidFill>
                  <a:srgbClr val="FF3300"/>
                </a:solidFill>
              </a:rPr>
              <a:t>Darwin Never Said </a:t>
            </a:r>
          </a:p>
          <a:p>
            <a:pPr algn="ctr" eaLnBrk="1" hangingPunct="1">
              <a:spcBef>
                <a:spcPct val="50000"/>
              </a:spcBef>
            </a:pPr>
            <a:r>
              <a:rPr lang="en-US" altLang="en-US" sz="3600" b="1" i="1" dirty="0">
                <a:solidFill>
                  <a:srgbClr val="FF3300"/>
                </a:solidFill>
              </a:rPr>
              <a:t>Survival of the Fittest </a:t>
            </a:r>
          </a:p>
          <a:p>
            <a:pPr algn="ctr" eaLnBrk="1" hangingPunct="1">
              <a:spcBef>
                <a:spcPct val="50000"/>
              </a:spcBef>
            </a:pPr>
            <a:r>
              <a:rPr lang="en-US" altLang="en-US" sz="3600" b="1" i="1" dirty="0">
                <a:solidFill>
                  <a:srgbClr val="FF3300"/>
                </a:solidFill>
              </a:rPr>
              <a:t>In “Origin of Species” </a:t>
            </a:r>
            <a:r>
              <a:rPr lang="en-US" altLang="en-US" sz="2400" dirty="0">
                <a:solidFill>
                  <a:srgbClr val="FF3300"/>
                </a:solidFill>
              </a:rPr>
              <a:t>(1859)</a:t>
            </a:r>
            <a:r>
              <a:rPr lang="en-US" altLang="en-US" sz="2400" b="1" i="1" dirty="0"/>
              <a:t> </a:t>
            </a:r>
            <a:endParaRPr lang="en-US" altLang="en-US" sz="2400" b="1" dirty="0"/>
          </a:p>
          <a:p>
            <a:pPr algn="ctr" eaLnBrk="1" hangingPunct="1">
              <a:spcBef>
                <a:spcPct val="50000"/>
              </a:spcBef>
            </a:pPr>
            <a:endParaRPr lang="en-US" altLang="en-US" dirty="0"/>
          </a:p>
        </p:txBody>
      </p:sp>
      <p:pic>
        <p:nvPicPr>
          <p:cNvPr id="3" name="Picture 2">
            <a:extLst>
              <a:ext uri="{FF2B5EF4-FFF2-40B4-BE49-F238E27FC236}">
                <a16:creationId xmlns:a16="http://schemas.microsoft.com/office/drawing/2014/main" id="{0E7EA240-5087-4DF4-9264-B3F27F324203}"/>
              </a:ext>
            </a:extLst>
          </p:cNvPr>
          <p:cNvPicPr>
            <a:picLocks noChangeAspect="1"/>
          </p:cNvPicPr>
          <p:nvPr/>
        </p:nvPicPr>
        <p:blipFill>
          <a:blip r:embed="rId3"/>
          <a:stretch>
            <a:fillRect/>
          </a:stretch>
        </p:blipFill>
        <p:spPr>
          <a:xfrm>
            <a:off x="5486400" y="3629380"/>
            <a:ext cx="3518825" cy="2922676"/>
          </a:xfrm>
          <a:prstGeom prst="rect">
            <a:avLst/>
          </a:prstGeom>
        </p:spPr>
      </p:pic>
      <p:sp>
        <p:nvSpPr>
          <p:cNvPr id="4" name="TextBox 3">
            <a:extLst>
              <a:ext uri="{FF2B5EF4-FFF2-40B4-BE49-F238E27FC236}">
                <a16:creationId xmlns:a16="http://schemas.microsoft.com/office/drawing/2014/main" id="{049139CF-323C-4F87-8A33-7AE8DE6FE3EE}"/>
              </a:ext>
            </a:extLst>
          </p:cNvPr>
          <p:cNvSpPr txBox="1"/>
          <p:nvPr/>
        </p:nvSpPr>
        <p:spPr>
          <a:xfrm>
            <a:off x="2746591" y="4419600"/>
            <a:ext cx="2892209" cy="369332"/>
          </a:xfrm>
          <a:prstGeom prst="rect">
            <a:avLst/>
          </a:prstGeom>
          <a:noFill/>
        </p:spPr>
        <p:txBody>
          <a:bodyPr wrap="square" rtlCol="0">
            <a:spAutoFit/>
          </a:bodyPr>
          <a:lstStyle/>
          <a:p>
            <a:r>
              <a:rPr lang="en-US" dirty="0"/>
              <a:t>Herbert Spencer 1864</a:t>
            </a:r>
          </a:p>
        </p:txBody>
      </p:sp>
      <p:sp>
        <p:nvSpPr>
          <p:cNvPr id="8" name="TextBox 7">
            <a:extLst>
              <a:ext uri="{FF2B5EF4-FFF2-40B4-BE49-F238E27FC236}">
                <a16:creationId xmlns:a16="http://schemas.microsoft.com/office/drawing/2014/main" id="{0741D44C-4581-4AE0-8929-3CC7EC0405DE}"/>
              </a:ext>
            </a:extLst>
          </p:cNvPr>
          <p:cNvSpPr txBox="1"/>
          <p:nvPr/>
        </p:nvSpPr>
        <p:spPr>
          <a:xfrm>
            <a:off x="2746591" y="5027427"/>
            <a:ext cx="2892209" cy="646331"/>
          </a:xfrm>
          <a:prstGeom prst="rect">
            <a:avLst/>
          </a:prstGeom>
          <a:noFill/>
        </p:spPr>
        <p:txBody>
          <a:bodyPr wrap="square" rtlCol="0">
            <a:spAutoFit/>
          </a:bodyPr>
          <a:lstStyle/>
          <a:p>
            <a:r>
              <a:rPr lang="en-US" b="1" dirty="0">
                <a:solidFill>
                  <a:srgbClr val="FFFF00"/>
                </a:solidFill>
              </a:rPr>
              <a:t>And This Directly Leads</a:t>
            </a:r>
          </a:p>
          <a:p>
            <a:r>
              <a:rPr lang="en-US" b="1" dirty="0">
                <a:solidFill>
                  <a:srgbClr val="FFFF00"/>
                </a:solidFill>
              </a:rPr>
              <a:t>To Social Darwinism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 calcmode="lin" valueType="num">
                                      <p:cBhvr additive="base">
                                        <p:cTn id="3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1C91C41-37A5-49D1-BC5F-84C7232B257F}"/>
              </a:ext>
            </a:extLst>
          </p:cNvPr>
          <p:cNvSpPr>
            <a:spLocks noGrp="1" noChangeArrowheads="1"/>
          </p:cNvSpPr>
          <p:nvPr>
            <p:ph type="title"/>
          </p:nvPr>
        </p:nvSpPr>
        <p:spPr/>
        <p:txBody>
          <a:bodyPr/>
          <a:lstStyle/>
          <a:p>
            <a:pPr eaLnBrk="1" hangingPunct="1"/>
            <a:r>
              <a:rPr lang="en-US" altLang="en-US" sz="3200" b="1"/>
              <a:t>Variation of Traits </a:t>
            </a:r>
            <a:r>
              <a:rPr lang="en-US" altLang="en-US" sz="3200" b="1">
                <a:sym typeface="Wingdings" panose="05000000000000000000" pitchFamily="2" charset="2"/>
              </a:rPr>
              <a:t> passed on to population</a:t>
            </a:r>
            <a:endParaRPr lang="en-US" altLang="en-US" sz="3200" b="1"/>
          </a:p>
        </p:txBody>
      </p:sp>
      <p:sp>
        <p:nvSpPr>
          <p:cNvPr id="19459" name="Rectangle 3">
            <a:extLst>
              <a:ext uri="{FF2B5EF4-FFF2-40B4-BE49-F238E27FC236}">
                <a16:creationId xmlns:a16="http://schemas.microsoft.com/office/drawing/2014/main" id="{81293478-774A-4CDC-A828-14884AF7BB4F}"/>
              </a:ext>
            </a:extLst>
          </p:cNvPr>
          <p:cNvSpPr>
            <a:spLocks noGrp="1" noChangeArrowheads="1"/>
          </p:cNvSpPr>
          <p:nvPr>
            <p:ph idx="1"/>
          </p:nvPr>
        </p:nvSpPr>
        <p:spPr/>
        <p:txBody>
          <a:bodyPr/>
          <a:lstStyle/>
          <a:p>
            <a:pPr eaLnBrk="1" hangingPunct="1"/>
            <a:r>
              <a:rPr lang="en-US" altLang="en-US"/>
              <a:t>Populations Evolve; Not Individuals</a:t>
            </a:r>
          </a:p>
          <a:p>
            <a:pPr eaLnBrk="1" hangingPunct="1"/>
            <a:r>
              <a:rPr lang="en-US" altLang="en-US"/>
              <a:t>A population is a collection of individuals which have some distribution of traits:</a:t>
            </a:r>
          </a:p>
          <a:p>
            <a:pPr eaLnBrk="1" hangingPunct="1">
              <a:buFont typeface="Wingdings" panose="05000000000000000000" pitchFamily="2" charset="2"/>
              <a:buNone/>
            </a:pPr>
            <a:endParaRPr lang="en-US" altLang="en-US"/>
          </a:p>
        </p:txBody>
      </p:sp>
      <p:pic>
        <p:nvPicPr>
          <p:cNvPr id="7172" name="Picture 4" descr="gene_trait">
            <a:extLst>
              <a:ext uri="{FF2B5EF4-FFF2-40B4-BE49-F238E27FC236}">
                <a16:creationId xmlns:a16="http://schemas.microsoft.com/office/drawing/2014/main" id="{AD7D44AB-5E50-47C0-8D6E-9CEC0A18CC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810000"/>
            <a:ext cx="42672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2000" fill="hold"/>
                                        <p:tgtEl>
                                          <p:spTgt spid="7172"/>
                                        </p:tgtEl>
                                        <p:attrNameLst>
                                          <p:attrName>ppt_x</p:attrName>
                                        </p:attrNameLst>
                                      </p:cBhvr>
                                      <p:tavLst>
                                        <p:tav tm="0">
                                          <p:val>
                                            <p:strVal val="0-#ppt_w/2"/>
                                          </p:val>
                                        </p:tav>
                                        <p:tav tm="100000">
                                          <p:val>
                                            <p:strVal val="#ppt_x"/>
                                          </p:val>
                                        </p:tav>
                                      </p:tavLst>
                                    </p:anim>
                                    <p:anim calcmode="lin" valueType="num">
                                      <p:cBhvr additive="base">
                                        <p:cTn id="8" dur="2000" fill="hold"/>
                                        <p:tgtEl>
                                          <p:spTgt spid="71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a:extLst>
              <a:ext uri="{FF2B5EF4-FFF2-40B4-BE49-F238E27FC236}">
                <a16:creationId xmlns:a16="http://schemas.microsoft.com/office/drawing/2014/main" id="{0CB7BD57-45C1-4F0F-92B4-116516AA23F9}"/>
              </a:ext>
            </a:extLst>
          </p:cNvPr>
          <p:cNvSpPr>
            <a:spLocks noGrp="1" noRot="1" noChangeArrowheads="1"/>
          </p:cNvSpPr>
          <p:nvPr>
            <p:ph type="body" idx="4294967295"/>
          </p:nvPr>
        </p:nvSpPr>
        <p:spPr>
          <a:xfrm>
            <a:off x="457200" y="914400"/>
            <a:ext cx="8229600" cy="5562600"/>
          </a:xfrm>
        </p:spPr>
        <p:txBody>
          <a:bodyPr/>
          <a:lstStyle/>
          <a:p>
            <a:pPr marL="0" indent="0" eaLnBrk="1" hangingPunct="1">
              <a:lnSpc>
                <a:spcPct val="80000"/>
              </a:lnSpc>
              <a:buFont typeface="Wingdings" panose="05000000000000000000" pitchFamily="2" charset="2"/>
              <a:buNone/>
              <a:defRPr/>
            </a:pPr>
            <a:endParaRPr lang="en-US" sz="2800" b="1" dirty="0"/>
          </a:p>
          <a:p>
            <a:pPr marL="0" indent="0" eaLnBrk="1" hangingPunct="1">
              <a:lnSpc>
                <a:spcPct val="80000"/>
              </a:lnSpc>
              <a:buFont typeface="Wingdings" panose="05000000000000000000" pitchFamily="2" charset="2"/>
              <a:buNone/>
              <a:defRPr/>
            </a:pPr>
            <a:endParaRPr lang="en-US" sz="2800" b="1" dirty="0"/>
          </a:p>
          <a:p>
            <a:pPr eaLnBrk="1" hangingPunct="1">
              <a:lnSpc>
                <a:spcPct val="80000"/>
              </a:lnSpc>
              <a:defRPr/>
            </a:pPr>
            <a:r>
              <a:rPr lang="en-US" sz="2800" dirty="0"/>
              <a:t>“I have called this principle, by which each slight variation, if useful, is preserved, by the term </a:t>
            </a:r>
            <a:r>
              <a:rPr lang="en-US" sz="2800" b="1" dirty="0"/>
              <a:t>Natural Selection</a:t>
            </a:r>
          </a:p>
          <a:p>
            <a:pPr eaLnBrk="1" hangingPunct="1">
              <a:lnSpc>
                <a:spcPct val="80000"/>
              </a:lnSpc>
              <a:defRPr/>
            </a:pPr>
            <a:r>
              <a:rPr lang="en-US" sz="2800" dirty="0"/>
              <a:t>It is not the strongest of the species that survives, nor the most intelligent, but the one most responsive to change</a:t>
            </a:r>
          </a:p>
          <a:p>
            <a:pPr eaLnBrk="1" hangingPunct="1">
              <a:lnSpc>
                <a:spcPct val="80000"/>
              </a:lnSpc>
              <a:defRPr/>
            </a:pPr>
            <a:r>
              <a:rPr lang="en-US" sz="2800" dirty="0"/>
              <a:t>Intelligence is based on how efficient a species became at doing the things they need to survive</a:t>
            </a:r>
          </a:p>
          <a:p>
            <a:pPr eaLnBrk="1" hangingPunct="1">
              <a:lnSpc>
                <a:spcPct val="80000"/>
              </a:lnSpc>
              <a:defRPr/>
            </a:pPr>
            <a:r>
              <a:rPr lang="en-US" sz="2800" dirty="0"/>
              <a:t>In the survival of individuals and species, during the constantly-recurring struggle for existence, we see a powerful and ever-acting form of selection.”</a:t>
            </a:r>
          </a:p>
          <a:p>
            <a:pPr eaLnBrk="1" hangingPunct="1">
              <a:lnSpc>
                <a:spcPct val="80000"/>
              </a:lnSpc>
              <a:defRPr/>
            </a:pPr>
            <a:endParaRPr lang="en-US" sz="2800" b="1" dirty="0"/>
          </a:p>
          <a:p>
            <a:pPr eaLnBrk="1" hangingPunct="1">
              <a:lnSpc>
                <a:spcPct val="80000"/>
              </a:lnSpc>
              <a:defRPr/>
            </a:pPr>
            <a:endParaRPr lang="en-US" sz="1600" dirty="0"/>
          </a:p>
        </p:txBody>
      </p:sp>
      <p:sp>
        <p:nvSpPr>
          <p:cNvPr id="20483" name="Text Box 4">
            <a:extLst>
              <a:ext uri="{FF2B5EF4-FFF2-40B4-BE49-F238E27FC236}">
                <a16:creationId xmlns:a16="http://schemas.microsoft.com/office/drawing/2014/main" id="{FA65565B-D027-4D00-B245-571E843BD5C6}"/>
              </a:ext>
            </a:extLst>
          </p:cNvPr>
          <p:cNvSpPr txBox="1">
            <a:spLocks noChangeArrowheads="1"/>
          </p:cNvSpPr>
          <p:nvPr/>
        </p:nvSpPr>
        <p:spPr bwMode="auto">
          <a:xfrm>
            <a:off x="838200" y="228600"/>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t>Darwin Says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872A3-268A-4BA6-A130-1B3529BE6637}"/>
              </a:ext>
            </a:extLst>
          </p:cNvPr>
          <p:cNvSpPr>
            <a:spLocks noGrp="1"/>
          </p:cNvSpPr>
          <p:nvPr>
            <p:ph type="title"/>
          </p:nvPr>
        </p:nvSpPr>
        <p:spPr/>
        <p:txBody>
          <a:bodyPr/>
          <a:lstStyle/>
          <a:p>
            <a:pPr eaLnBrk="1" hangingPunct="1">
              <a:defRPr/>
            </a:pPr>
            <a:r>
              <a:rPr lang="en-US" dirty="0"/>
              <a:t>One More</a:t>
            </a:r>
          </a:p>
        </p:txBody>
      </p:sp>
      <p:sp>
        <p:nvSpPr>
          <p:cNvPr id="3" name="Content Placeholder 2">
            <a:extLst>
              <a:ext uri="{FF2B5EF4-FFF2-40B4-BE49-F238E27FC236}">
                <a16:creationId xmlns:a16="http://schemas.microsoft.com/office/drawing/2014/main" id="{C88A816B-D0B8-4FD9-9263-EFABF875004D}"/>
              </a:ext>
            </a:extLst>
          </p:cNvPr>
          <p:cNvSpPr>
            <a:spLocks noGrp="1"/>
          </p:cNvSpPr>
          <p:nvPr>
            <p:ph idx="1"/>
          </p:nvPr>
        </p:nvSpPr>
        <p:spPr/>
        <p:txBody>
          <a:bodyPr/>
          <a:lstStyle/>
          <a:p>
            <a:pPr eaLnBrk="1" hangingPunct="1">
              <a:defRPr/>
            </a:pPr>
            <a:r>
              <a:rPr lang="en-US" dirty="0"/>
              <a:t>I think it inevitably follows, that as new species in the course of time are formed through natural selection, others will become rarer and rarer, and finally extinct. The forms which stand in closest competition with those undergoing modification and improvement will naturally suffer most.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4F044361-2E99-4976-8FAB-D425C76F65D3}"/>
              </a:ext>
            </a:extLst>
          </p:cNvPr>
          <p:cNvSpPr>
            <a:spLocks noGrp="1" noRot="1" noChangeArrowheads="1"/>
          </p:cNvSpPr>
          <p:nvPr>
            <p:ph type="title"/>
          </p:nvPr>
        </p:nvSpPr>
        <p:spPr/>
        <p:txBody>
          <a:bodyPr/>
          <a:lstStyle/>
          <a:p>
            <a:pPr eaLnBrk="1" hangingPunct="1">
              <a:defRPr/>
            </a:pPr>
            <a:r>
              <a:rPr lang="en-US" dirty="0"/>
              <a:t>Final Exam Questions</a:t>
            </a:r>
          </a:p>
        </p:txBody>
      </p:sp>
      <p:sp>
        <p:nvSpPr>
          <p:cNvPr id="59395" name="Rectangle 3">
            <a:extLst>
              <a:ext uri="{FF2B5EF4-FFF2-40B4-BE49-F238E27FC236}">
                <a16:creationId xmlns:a16="http://schemas.microsoft.com/office/drawing/2014/main" id="{0966A8FB-39C5-498E-8941-96BD4EDE1692}"/>
              </a:ext>
            </a:extLst>
          </p:cNvPr>
          <p:cNvSpPr>
            <a:spLocks noGrp="1" noChangeArrowheads="1"/>
          </p:cNvSpPr>
          <p:nvPr>
            <p:ph type="body" idx="1"/>
          </p:nvPr>
        </p:nvSpPr>
        <p:spPr/>
        <p:txBody>
          <a:bodyPr/>
          <a:lstStyle/>
          <a:p>
            <a:pPr eaLnBrk="1" hangingPunct="1">
              <a:defRPr/>
            </a:pPr>
            <a:r>
              <a:rPr lang="en-US" dirty="0"/>
              <a:t>Is Natural Selection inconsistent with the idea of the Mechanical Universe? (what would Descartes Say?)</a:t>
            </a:r>
          </a:p>
          <a:p>
            <a:pPr eaLnBrk="1" hangingPunct="1">
              <a:defRPr/>
            </a:pPr>
            <a:endParaRPr lang="en-US" dirty="0"/>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1" Type="http://schemas.openxmlformats.org/officeDocument/2006/relationships/image" Target="../media/image9.jpeg"/></Relationships>
</file>

<file path=ppt/theme/_rels/theme9.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4.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6.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7.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8.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9.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200</TotalTime>
  <Words>815</Words>
  <Application>Microsoft Office PowerPoint</Application>
  <PresentationFormat>On-screen Show (4:3)</PresentationFormat>
  <Paragraphs>61</Paragraphs>
  <Slides>15</Slides>
  <Notes>0</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15</vt:i4>
      </vt:variant>
    </vt:vector>
  </HeadingPairs>
  <TitlesOfParts>
    <vt:vector size="30" baseType="lpstr">
      <vt:lpstr>Arial</vt:lpstr>
      <vt:lpstr>Garamond</vt:lpstr>
      <vt:lpstr>Wingdings</vt:lpstr>
      <vt:lpstr>Calibri</vt:lpstr>
      <vt:lpstr>Tahoma</vt:lpstr>
      <vt:lpstr>Times New Roman</vt:lpstr>
      <vt:lpstr>Stream</vt:lpstr>
      <vt:lpstr>2_Slit</vt:lpstr>
      <vt:lpstr>Circuit</vt:lpstr>
      <vt:lpstr>Wisp</vt:lpstr>
      <vt:lpstr>Parallax</vt:lpstr>
      <vt:lpstr>Slate</vt:lpstr>
      <vt:lpstr>Quotable</vt:lpstr>
      <vt:lpstr>Vapor Trail</vt:lpstr>
      <vt:lpstr>Ion</vt:lpstr>
      <vt:lpstr>The Struggle For Existence</vt:lpstr>
      <vt:lpstr>History of Evolution</vt:lpstr>
      <vt:lpstr>Orthogenesis continued</vt:lpstr>
      <vt:lpstr>Darwin Observed</vt:lpstr>
      <vt:lpstr> </vt:lpstr>
      <vt:lpstr>Variation of Traits  passed on to population</vt:lpstr>
      <vt:lpstr>PowerPoint Presentation</vt:lpstr>
      <vt:lpstr>One More</vt:lpstr>
      <vt:lpstr>Final Exam Questions</vt:lpstr>
      <vt:lpstr>Darwin – Origin of Species -1859</vt:lpstr>
      <vt:lpstr>Favorable Variations Drive Evolution</vt:lpstr>
      <vt:lpstr>Natural Selection</vt:lpstr>
      <vt:lpstr>Survival of the Fittest</vt:lpstr>
      <vt:lpstr>The Fittest Survive</vt:lpstr>
      <vt:lpstr>Survival of the Fittest</vt:lpstr>
    </vt:vector>
  </TitlesOfParts>
  <Company>Josh and Sam Enterprises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Struggle For Existence</dc:title>
  <dc:creator>Greg Bothun</dc:creator>
  <cp:lastModifiedBy>Greg</cp:lastModifiedBy>
  <cp:revision>28</cp:revision>
  <dcterms:created xsi:type="dcterms:W3CDTF">2007-02-26T00:26:09Z</dcterms:created>
  <dcterms:modified xsi:type="dcterms:W3CDTF">2018-11-13T20:01:35Z</dcterms:modified>
</cp:coreProperties>
</file>