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63" r:id="rId4"/>
    <p:sldId id="261" r:id="rId5"/>
    <p:sldId id="262" r:id="rId6"/>
    <p:sldId id="258" r:id="rId7"/>
    <p:sldId id="266" r:id="rId8"/>
    <p:sldId id="259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7B20666-D581-4604-9B1D-24FFC24777EB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91CCAB4-BA39-49DF-A0C4-658B03838E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omework.uoregon.edu/pub/boer.JPG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Most all of these “problems” were “sorted out” via the application of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Various Colonization Wars and Uprisings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British defeated Napoleon they turned their attention elsewhere.</a:t>
            </a:r>
          </a:p>
          <a:p>
            <a:r>
              <a:rPr lang="en-US" dirty="0" smtClean="0"/>
              <a:t>Tasmania’s  Black War (1824-31) was the most intense frontier conflict in Australia’s history. </a:t>
            </a:r>
            <a:r>
              <a:rPr lang="en-US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It was a clash between the most culturally and technologically dissimilar humans to have ever come into contact.</a:t>
            </a:r>
            <a:r>
              <a:rPr lang="en-US" dirty="0" smtClean="0"/>
              <a:t> </a:t>
            </a:r>
          </a:p>
          <a:p>
            <a:r>
              <a:rPr lang="en-US" dirty="0" smtClean="0"/>
              <a:t>By 1831 the indigenous culture was exterminated. </a:t>
            </a:r>
            <a:r>
              <a:rPr lang="en-US" dirty="0"/>
              <a:t> </a:t>
            </a:r>
            <a:r>
              <a:rPr lang="en-US" dirty="0" smtClean="0"/>
              <a:t>Spears and Clubs vs Bullets …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Black War (1824-1831)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3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1875, colonization of the American West as well as the territories of the various European countries was over. The combined effects of the </a:t>
            </a:r>
            <a:r>
              <a:rPr lang="en-US" dirty="0" smtClean="0"/>
              <a:t>railroad and </a:t>
            </a:r>
            <a:r>
              <a:rPr lang="en-US" dirty="0"/>
              <a:t>the introduction of various diseases effectively eliminated indigenous opposition, although there were certainly uprisings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railroad could efficiently move massive amounts of soldiers and guns over great distances fast.  Just like the British could easily repopulate their forces in Tasmania with Big Ships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American 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5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1877: Satsuma Rebellion in the Battle of </a:t>
            </a:r>
            <a:r>
              <a:rPr lang="en-US" dirty="0" err="1"/>
              <a:t>Shiroyama</a:t>
            </a:r>
            <a:r>
              <a:rPr lang="en-US" dirty="0"/>
              <a:t> &gt; Japanese Imperial Army finally extinguishes the Samurai using Gatling guns against swords.  (aboriginal vs progress)</a:t>
            </a:r>
          </a:p>
          <a:p>
            <a:r>
              <a:rPr lang="en-US" dirty="0"/>
              <a:t>1870s "Conquest of the Desert"  was a sustained military campaign that established Argentine (e.g. Spanish) dominance over Patagonia through systematic elimination of all indigenous tribes.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Elimination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4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1857 </a:t>
            </a:r>
            <a:r>
              <a:rPr lang="en-US" dirty="0" smtClean="0"/>
              <a:t>Canadian </a:t>
            </a:r>
            <a:r>
              <a:rPr lang="en-US" dirty="0"/>
              <a:t>Law:  An Act to Encourage the Gradual Civilization of the Indian Tribes in the Province</a:t>
            </a:r>
          </a:p>
          <a:p>
            <a:r>
              <a:rPr lang="en-US" i="1" dirty="0"/>
              <a:t>Our objective is to continue until there is not a single Indian in Canada that has not been absorbed into the body politic, and there is no Indian question, and no Indian Department  </a:t>
            </a:r>
            <a:r>
              <a:rPr lang="en-US" i="1" dirty="0" smtClean="0"/>
              <a:t>-</a:t>
            </a:r>
            <a:r>
              <a:rPr lang="en-US" dirty="0"/>
              <a:t>Duncan Campbell Scott 1920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9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1890: Wounded Knee Massacre represents the last major skirmish in the American Indian Wars</a:t>
            </a:r>
          </a:p>
          <a:p>
            <a:pPr lvl="0"/>
            <a:r>
              <a:rPr lang="en-US" dirty="0"/>
              <a:t>1898: America gains control over Puerto Rico, Cuba and the Philippines after the Spanish American War. But, War of the Philippines goes from 1899 - 1902</a:t>
            </a:r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American Progress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28750"/>
            <a:ext cx="830580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65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Sino-French War: 1884-1885 </a:t>
            </a:r>
            <a:r>
              <a:rPr lang="en-US" dirty="0" smtClean="0"/>
              <a:t> </a:t>
            </a:r>
            <a:r>
              <a:rPr lang="en-US" dirty="0"/>
              <a:t>Gives French control of the Red River area and Hanoi; also lead to collapse of the Jules Ferry government (you know, 3 cheers for colonial expansion</a:t>
            </a:r>
            <a:r>
              <a:rPr lang="en-US" dirty="0" smtClean="0"/>
              <a:t>).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1899 -1902: Start of the Boer ( </a:t>
            </a:r>
            <a:r>
              <a:rPr lang="en-US" dirty="0">
                <a:hlinkClick r:id="rId2"/>
              </a:rPr>
              <a:t>Dutch and German Farmers</a:t>
            </a:r>
            <a:r>
              <a:rPr lang="en-US" dirty="0"/>
              <a:t> ) War in South </a:t>
            </a:r>
            <a:r>
              <a:rPr lang="en-US" dirty="0" smtClean="0"/>
              <a:t>Africa: The </a:t>
            </a:r>
            <a:r>
              <a:rPr lang="en-US" dirty="0"/>
              <a:t>first true guerrilla war where the enemy did not wear </a:t>
            </a:r>
            <a:r>
              <a:rPr lang="en-US" dirty="0" smtClean="0"/>
              <a:t>uniforms;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European Conflicts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this “imperialism” is being justified as progress.</a:t>
            </a:r>
          </a:p>
          <a:p>
            <a:r>
              <a:rPr lang="en-US" dirty="0" smtClean="0"/>
              <a:t>Obviously this “progress” borders on Genocide.</a:t>
            </a:r>
          </a:p>
          <a:p>
            <a:r>
              <a:rPr lang="en-US" dirty="0" smtClean="0"/>
              <a:t>The more relevant question is where does culture get the notion of </a:t>
            </a:r>
            <a:r>
              <a:rPr lang="en-US" b="1" dirty="0" smtClean="0"/>
              <a:t>moral superiority </a:t>
            </a:r>
            <a:r>
              <a:rPr lang="en-US" dirty="0" smtClean="0"/>
              <a:t>and how is that used to justify these acts?</a:t>
            </a:r>
          </a:p>
          <a:p>
            <a:r>
              <a:rPr lang="en-US" dirty="0" smtClean="0"/>
              <a:t>Does religion grant moral superiority?  Does scientific prowess grant the same?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8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370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Civic</vt:lpstr>
      <vt:lpstr>Hardcover</vt:lpstr>
      <vt:lpstr>Various Colonization Wars and Uprisings </vt:lpstr>
      <vt:lpstr>The Black War (1824-1831)</vt:lpstr>
      <vt:lpstr>The American West</vt:lpstr>
      <vt:lpstr>Elimination Events</vt:lpstr>
      <vt:lpstr>Canada </vt:lpstr>
      <vt:lpstr>American Progress</vt:lpstr>
      <vt:lpstr>Other European Conflicts 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Nuts</dc:creator>
  <cp:lastModifiedBy>Greg</cp:lastModifiedBy>
  <cp:revision>6</cp:revision>
  <dcterms:created xsi:type="dcterms:W3CDTF">2015-02-18T18:53:47Z</dcterms:created>
  <dcterms:modified xsi:type="dcterms:W3CDTF">2018-11-08T18:14:22Z</dcterms:modified>
</cp:coreProperties>
</file>