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73E2198-A463-45B0-A53A-AC295DA33345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B9F6EB-EB0E-4E67-B9B0-A62E657040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lato.stanford.edu/entries/erasmu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hlinkClick r:id="rId2"/>
              </a:rPr>
              <a:t>Desiderius Erasmus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03" y="3078557"/>
            <a:ext cx="8077200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Very </a:t>
            </a:r>
            <a:r>
              <a:rPr lang="en-US" b="1" dirty="0" smtClean="0"/>
              <a:t>strong</a:t>
            </a:r>
            <a:r>
              <a:rPr lang="en-US" dirty="0" smtClean="0"/>
              <a:t> critic of Martin </a:t>
            </a:r>
            <a:r>
              <a:rPr lang="en-US" dirty="0"/>
              <a:t>L</a:t>
            </a:r>
            <a:r>
              <a:rPr lang="en-US" dirty="0" smtClean="0"/>
              <a:t>uther and of the church and society in General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737" y="685800"/>
            <a:ext cx="6558566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38903" y="5181600"/>
            <a:ext cx="6629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Erasmus on Trump:</a:t>
            </a:r>
          </a:p>
          <a:p>
            <a:endParaRPr lang="en-US" dirty="0"/>
          </a:p>
          <a:p>
            <a:r>
              <a:rPr lang="en-US" b="1" i="1" dirty="0" smtClean="0">
                <a:effectLst/>
              </a:rPr>
              <a:t>There are some people who live in a dream world, and there are some who face reality; and then there are those who turn one into the other.</a:t>
            </a:r>
            <a:br>
              <a:rPr lang="en-US" b="1" i="1" dirty="0" smtClean="0">
                <a:effectLst/>
              </a:rPr>
            </a:br>
            <a:endParaRPr lang="en-US" b="1" i="1" dirty="0" smtClean="0">
              <a:effectLst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3548743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Humility is Truth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83741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Press Social Criticism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45" y="1935738"/>
            <a:ext cx="7181710" cy="430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72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Press Social Criticism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67" y="1774825"/>
            <a:ext cx="7325466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495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Press Social Criticism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84" y="1774825"/>
            <a:ext cx="7567031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194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</TotalTime>
  <Words>66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Module</vt:lpstr>
      <vt:lpstr>Desiderius Erasmus </vt:lpstr>
      <vt:lpstr>Printing Press Social Criticism</vt:lpstr>
      <vt:lpstr>Printing Press Social Criticism</vt:lpstr>
      <vt:lpstr>Printing Press Social Criticism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Desiderius Erasmus</dc:title>
  <dc:creator>Dr. Nuts</dc:creator>
  <cp:lastModifiedBy>Dr. Nuts</cp:lastModifiedBy>
  <cp:revision>2</cp:revision>
  <dcterms:created xsi:type="dcterms:W3CDTF">2017-05-02T19:16:49Z</dcterms:created>
  <dcterms:modified xsi:type="dcterms:W3CDTF">2017-05-02T19:34:03Z</dcterms:modified>
</cp:coreProperties>
</file>