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 id="2147483830" r:id="rId2"/>
    <p:sldMasterId id="2147483868" r:id="rId3"/>
    <p:sldMasterId id="2147483881" r:id="rId4"/>
    <p:sldMasterId id="2147483894" r:id="rId5"/>
    <p:sldMasterId id="2147484149" r:id="rId6"/>
  </p:sldMasterIdLst>
  <p:handoutMasterIdLst>
    <p:handoutMasterId r:id="rId16"/>
  </p:handoutMasterIdLst>
  <p:sldIdLst>
    <p:sldId id="256" r:id="rId7"/>
    <p:sldId id="271" r:id="rId8"/>
    <p:sldId id="277" r:id="rId9"/>
    <p:sldId id="263" r:id="rId10"/>
    <p:sldId id="290" r:id="rId11"/>
    <p:sldId id="262" r:id="rId12"/>
    <p:sldId id="287" r:id="rId13"/>
    <p:sldId id="291" r:id="rId14"/>
    <p:sldId id="264"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536" y="-7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CFE9DB4-B703-4BF4-BFB6-2258196F3AAB}" type="datetimeFigureOut">
              <a:rPr lang="en-US"/>
              <a:pPr>
                <a:defRPr/>
              </a:pPr>
              <a:t>11/5/2018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658B8C1-0EAC-4B44-9CB7-9252F24B665F}" type="slidenum">
              <a:rPr lang="en-US"/>
              <a:pPr>
                <a:defRPr/>
              </a:pPr>
              <a:t>‹#›</a:t>
            </a:fld>
            <a:endParaRPr lang="en-US"/>
          </a:p>
        </p:txBody>
      </p:sp>
    </p:spTree>
    <p:extLst>
      <p:ext uri="{BB962C8B-B14F-4D97-AF65-F5344CB8AC3E}">
        <p14:creationId xmlns:p14="http://schemas.microsoft.com/office/powerpoint/2010/main" val="13930218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10"/>
          <p:cNvSpPr>
            <a:spLocks noGrp="1"/>
          </p:cNvSpPr>
          <p:nvPr>
            <p:ph type="sldNum" sz="quarter" idx="12"/>
          </p:nvPr>
        </p:nvSpPr>
        <p:spPr/>
        <p:txBody>
          <a:bodyPr/>
          <a:lstStyle>
            <a:lvl1pPr>
              <a:defRPr/>
            </a:lvl1pPr>
            <a:extLst/>
          </a:lstStyle>
          <a:p>
            <a:pPr>
              <a:defRPr/>
            </a:pPr>
            <a:fld id="{FE47B755-510A-4492-B747-26738D865983}" type="slidenum">
              <a:rPr lang="en-US"/>
              <a:pPr>
                <a:defRPr/>
              </a:pPr>
              <a:t>‹#›</a:t>
            </a:fld>
            <a:endParaRPr lang="en-US"/>
          </a:p>
        </p:txBody>
      </p:sp>
    </p:spTree>
    <p:extLst>
      <p:ext uri="{BB962C8B-B14F-4D97-AF65-F5344CB8AC3E}">
        <p14:creationId xmlns:p14="http://schemas.microsoft.com/office/powerpoint/2010/main" val="150377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C6AE49AF-C388-4A54-A9E9-8E7C2786E45B}" type="slidenum">
              <a:rPr lang="en-US"/>
              <a:pPr>
                <a:defRPr/>
              </a:pPr>
              <a:t>‹#›</a:t>
            </a:fld>
            <a:endParaRPr lang="en-US"/>
          </a:p>
        </p:txBody>
      </p:sp>
    </p:spTree>
    <p:extLst>
      <p:ext uri="{BB962C8B-B14F-4D97-AF65-F5344CB8AC3E}">
        <p14:creationId xmlns:p14="http://schemas.microsoft.com/office/powerpoint/2010/main" val="328270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C3F2E194-77E2-4AB7-88C0-C34B38CF0551}" type="slidenum">
              <a:rPr lang="en-US"/>
              <a:pPr>
                <a:defRPr/>
              </a:pPr>
              <a:t>‹#›</a:t>
            </a:fld>
            <a:endParaRPr lang="en-US"/>
          </a:p>
        </p:txBody>
      </p:sp>
    </p:spTree>
    <p:extLst>
      <p:ext uri="{BB962C8B-B14F-4D97-AF65-F5344CB8AC3E}">
        <p14:creationId xmlns:p14="http://schemas.microsoft.com/office/powerpoint/2010/main" val="2816487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F7CE62A8-6C5A-4F0B-AE2B-106B5AF2D5FD}" type="slidenum">
              <a:rPr lang="en-US"/>
              <a:pPr>
                <a:defRPr/>
              </a:pPr>
              <a:t>‹#›</a:t>
            </a:fld>
            <a:endParaRPr lang="en-US"/>
          </a:p>
        </p:txBody>
      </p:sp>
    </p:spTree>
    <p:extLst>
      <p:ext uri="{BB962C8B-B14F-4D97-AF65-F5344CB8AC3E}">
        <p14:creationId xmlns:p14="http://schemas.microsoft.com/office/powerpoint/2010/main" val="225848230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9306891-2C81-4983-A87C-C4A3339B893E}" type="slidenum">
              <a:rPr lang="en-US"/>
              <a:pPr>
                <a:defRPr/>
              </a:pPr>
              <a:t>‹#›</a:t>
            </a:fld>
            <a:endParaRPr lang="en-US"/>
          </a:p>
        </p:txBody>
      </p:sp>
    </p:spTree>
    <p:extLst>
      <p:ext uri="{BB962C8B-B14F-4D97-AF65-F5344CB8AC3E}">
        <p14:creationId xmlns:p14="http://schemas.microsoft.com/office/powerpoint/2010/main" val="3118155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71605AE0-2268-4CBA-BA0C-A6D068AC6D8B}" type="slidenum">
              <a:rPr lang="en-US"/>
              <a:pPr>
                <a:defRPr/>
              </a:pPr>
              <a:t>‹#›</a:t>
            </a:fld>
            <a:endParaRPr lang="en-US"/>
          </a:p>
        </p:txBody>
      </p:sp>
    </p:spTree>
    <p:extLst>
      <p:ext uri="{BB962C8B-B14F-4D97-AF65-F5344CB8AC3E}">
        <p14:creationId xmlns:p14="http://schemas.microsoft.com/office/powerpoint/2010/main" val="385123102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E7A005B-B29E-4263-B745-81C8C94414B8}" type="slidenum">
              <a:rPr lang="en-US"/>
              <a:pPr>
                <a:defRPr/>
              </a:pPr>
              <a:t>‹#›</a:t>
            </a:fld>
            <a:endParaRPr lang="en-US"/>
          </a:p>
        </p:txBody>
      </p:sp>
    </p:spTree>
    <p:extLst>
      <p:ext uri="{BB962C8B-B14F-4D97-AF65-F5344CB8AC3E}">
        <p14:creationId xmlns:p14="http://schemas.microsoft.com/office/powerpoint/2010/main" val="2928785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BCE834E9-0557-4C99-916C-DC4EC3BF46F7}" type="slidenum">
              <a:rPr lang="en-US"/>
              <a:pPr>
                <a:defRPr/>
              </a:pPr>
              <a:t>‹#›</a:t>
            </a:fld>
            <a:endParaRPr lang="en-US"/>
          </a:p>
        </p:txBody>
      </p:sp>
    </p:spTree>
    <p:extLst>
      <p:ext uri="{BB962C8B-B14F-4D97-AF65-F5344CB8AC3E}">
        <p14:creationId xmlns:p14="http://schemas.microsoft.com/office/powerpoint/2010/main" val="2060746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CBA2B30-6970-45F3-978E-390915FB0C3A}" type="slidenum">
              <a:rPr lang="en-US"/>
              <a:pPr>
                <a:defRPr/>
              </a:pPr>
              <a:t>‹#›</a:t>
            </a:fld>
            <a:endParaRPr lang="en-US"/>
          </a:p>
        </p:txBody>
      </p:sp>
    </p:spTree>
    <p:extLst>
      <p:ext uri="{BB962C8B-B14F-4D97-AF65-F5344CB8AC3E}">
        <p14:creationId xmlns:p14="http://schemas.microsoft.com/office/powerpoint/2010/main" val="1968926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5FC5094-C3D3-4E5E-BA5F-4AE6EF99338C}" type="slidenum">
              <a:rPr lang="en-US"/>
              <a:pPr>
                <a:defRPr/>
              </a:pPr>
              <a:t>‹#›</a:t>
            </a:fld>
            <a:endParaRPr lang="en-US"/>
          </a:p>
        </p:txBody>
      </p:sp>
    </p:spTree>
    <p:extLst>
      <p:ext uri="{BB962C8B-B14F-4D97-AF65-F5344CB8AC3E}">
        <p14:creationId xmlns:p14="http://schemas.microsoft.com/office/powerpoint/2010/main" val="2218949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5C5CA8A5-939C-4F07-B1A7-CF5129F2F117}" type="slidenum">
              <a:rPr lang="en-US"/>
              <a:pPr>
                <a:defRPr/>
              </a:pPr>
              <a:t>‹#›</a:t>
            </a:fld>
            <a:endParaRPr lang="en-US"/>
          </a:p>
        </p:txBody>
      </p:sp>
    </p:spTree>
    <p:extLst>
      <p:ext uri="{BB962C8B-B14F-4D97-AF65-F5344CB8AC3E}">
        <p14:creationId xmlns:p14="http://schemas.microsoft.com/office/powerpoint/2010/main" val="3870333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03F1118-7E07-4D8D-8D12-0DCF2030D4BA}" type="slidenum">
              <a:rPr lang="en-US"/>
              <a:pPr>
                <a:defRPr/>
              </a:pPr>
              <a:t>‹#›</a:t>
            </a:fld>
            <a:endParaRPr lang="en-US"/>
          </a:p>
        </p:txBody>
      </p:sp>
    </p:spTree>
    <p:extLst>
      <p:ext uri="{BB962C8B-B14F-4D97-AF65-F5344CB8AC3E}">
        <p14:creationId xmlns:p14="http://schemas.microsoft.com/office/powerpoint/2010/main" val="250219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BBDD907-B224-4626-A700-3308D79BB033}" type="slidenum">
              <a:rPr lang="en-US"/>
              <a:pPr>
                <a:defRPr/>
              </a:pPr>
              <a:t>‹#›</a:t>
            </a:fld>
            <a:endParaRPr lang="en-US"/>
          </a:p>
        </p:txBody>
      </p:sp>
    </p:spTree>
    <p:extLst>
      <p:ext uri="{BB962C8B-B14F-4D97-AF65-F5344CB8AC3E}">
        <p14:creationId xmlns:p14="http://schemas.microsoft.com/office/powerpoint/2010/main" val="3186538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3630859-DFA9-4EA2-8046-1CA0C4328F3C}" type="slidenum">
              <a:rPr lang="en-US"/>
              <a:pPr>
                <a:defRPr/>
              </a:pPr>
              <a:t>‹#›</a:t>
            </a:fld>
            <a:endParaRPr lang="en-US"/>
          </a:p>
        </p:txBody>
      </p:sp>
    </p:spTree>
    <p:extLst>
      <p:ext uri="{BB962C8B-B14F-4D97-AF65-F5344CB8AC3E}">
        <p14:creationId xmlns:p14="http://schemas.microsoft.com/office/powerpoint/2010/main" val="1967483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FB84177-4DB6-48FA-92B5-139372C0D66C}" type="slidenum">
              <a:rPr lang="en-US"/>
              <a:pPr>
                <a:defRPr/>
              </a:pPr>
              <a:t>‹#›</a:t>
            </a:fld>
            <a:endParaRPr lang="en-US"/>
          </a:p>
        </p:txBody>
      </p:sp>
    </p:spTree>
    <p:extLst>
      <p:ext uri="{BB962C8B-B14F-4D97-AF65-F5344CB8AC3E}">
        <p14:creationId xmlns:p14="http://schemas.microsoft.com/office/powerpoint/2010/main" val="16392255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397992-7B5F-4B90-9B26-78C351071D77}" type="slidenum">
              <a:rPr lang="en-US"/>
              <a:pPr>
                <a:defRPr/>
              </a:pPr>
              <a:t>‹#›</a:t>
            </a:fld>
            <a:endParaRPr lang="en-US"/>
          </a:p>
        </p:txBody>
      </p:sp>
    </p:spTree>
    <p:extLst>
      <p:ext uri="{BB962C8B-B14F-4D97-AF65-F5344CB8AC3E}">
        <p14:creationId xmlns:p14="http://schemas.microsoft.com/office/powerpoint/2010/main" val="11351274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05EA42-DF2E-4D07-982B-9A327CBF1AC7}" type="slidenum">
              <a:rPr lang="en-US"/>
              <a:pPr>
                <a:defRPr/>
              </a:pPr>
              <a:t>‹#›</a:t>
            </a:fld>
            <a:endParaRPr lang="en-US"/>
          </a:p>
        </p:txBody>
      </p:sp>
    </p:spTree>
    <p:extLst>
      <p:ext uri="{BB962C8B-B14F-4D97-AF65-F5344CB8AC3E}">
        <p14:creationId xmlns:p14="http://schemas.microsoft.com/office/powerpoint/2010/main" val="3333380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7AA799-7AF1-4FCF-B0F7-AA6A2D4539B6}" type="slidenum">
              <a:rPr lang="en-US"/>
              <a:pPr>
                <a:defRPr/>
              </a:pPr>
              <a:t>‹#›</a:t>
            </a:fld>
            <a:endParaRPr lang="en-US"/>
          </a:p>
        </p:txBody>
      </p:sp>
    </p:spTree>
    <p:extLst>
      <p:ext uri="{BB962C8B-B14F-4D97-AF65-F5344CB8AC3E}">
        <p14:creationId xmlns:p14="http://schemas.microsoft.com/office/powerpoint/2010/main" val="21069469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15C17-7AF8-4B50-93EC-DDC540306876}" type="slidenum">
              <a:rPr lang="en-US"/>
              <a:pPr>
                <a:defRPr/>
              </a:pPr>
              <a:t>‹#›</a:t>
            </a:fld>
            <a:endParaRPr lang="en-US"/>
          </a:p>
        </p:txBody>
      </p:sp>
    </p:spTree>
    <p:extLst>
      <p:ext uri="{BB962C8B-B14F-4D97-AF65-F5344CB8AC3E}">
        <p14:creationId xmlns:p14="http://schemas.microsoft.com/office/powerpoint/2010/main" val="24453201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57AFEE7-5D8D-49D6-8849-0B63A9C9DA81}" type="slidenum">
              <a:rPr lang="en-US"/>
              <a:pPr>
                <a:defRPr/>
              </a:pPr>
              <a:t>‹#›</a:t>
            </a:fld>
            <a:endParaRPr lang="en-US"/>
          </a:p>
        </p:txBody>
      </p:sp>
    </p:spTree>
    <p:extLst>
      <p:ext uri="{BB962C8B-B14F-4D97-AF65-F5344CB8AC3E}">
        <p14:creationId xmlns:p14="http://schemas.microsoft.com/office/powerpoint/2010/main" val="13900288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0038A71-4FFF-4C8A-A498-9DE1240A79EA}" type="slidenum">
              <a:rPr lang="en-US"/>
              <a:pPr>
                <a:defRPr/>
              </a:pPr>
              <a:t>‹#›</a:t>
            </a:fld>
            <a:endParaRPr lang="en-US"/>
          </a:p>
        </p:txBody>
      </p:sp>
    </p:spTree>
    <p:extLst>
      <p:ext uri="{BB962C8B-B14F-4D97-AF65-F5344CB8AC3E}">
        <p14:creationId xmlns:p14="http://schemas.microsoft.com/office/powerpoint/2010/main" val="16673284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A9F7470-E711-4F3C-83D6-048FD1A990D0}" type="slidenum">
              <a:rPr lang="en-US"/>
              <a:pPr>
                <a:defRPr/>
              </a:pPr>
              <a:t>‹#›</a:t>
            </a:fld>
            <a:endParaRPr lang="en-US"/>
          </a:p>
        </p:txBody>
      </p:sp>
    </p:spTree>
    <p:extLst>
      <p:ext uri="{BB962C8B-B14F-4D97-AF65-F5344CB8AC3E}">
        <p14:creationId xmlns:p14="http://schemas.microsoft.com/office/powerpoint/2010/main" val="154898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89DD09CF-7910-42DE-9923-FFCE65957F93}" type="slidenum">
              <a:rPr lang="en-US"/>
              <a:pPr>
                <a:defRPr/>
              </a:pPr>
              <a:t>‹#›</a:t>
            </a:fld>
            <a:endParaRPr lang="en-US"/>
          </a:p>
        </p:txBody>
      </p:sp>
    </p:spTree>
    <p:extLst>
      <p:ext uri="{BB962C8B-B14F-4D97-AF65-F5344CB8AC3E}">
        <p14:creationId xmlns:p14="http://schemas.microsoft.com/office/powerpoint/2010/main" val="16540342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0D57FE-2857-4EAA-B2DD-B1332580B0D2}" type="slidenum">
              <a:rPr lang="en-US"/>
              <a:pPr>
                <a:defRPr/>
              </a:pPr>
              <a:t>‹#›</a:t>
            </a:fld>
            <a:endParaRPr lang="en-US"/>
          </a:p>
        </p:txBody>
      </p:sp>
    </p:spTree>
    <p:extLst>
      <p:ext uri="{BB962C8B-B14F-4D97-AF65-F5344CB8AC3E}">
        <p14:creationId xmlns:p14="http://schemas.microsoft.com/office/powerpoint/2010/main" val="33450062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7D42654-B871-4C6B-8317-F5EF9E843FEC}" type="slidenum">
              <a:rPr lang="en-US"/>
              <a:pPr>
                <a:defRPr/>
              </a:pPr>
              <a:t>‹#›</a:t>
            </a:fld>
            <a:endParaRPr lang="en-US"/>
          </a:p>
        </p:txBody>
      </p:sp>
    </p:spTree>
    <p:extLst>
      <p:ext uri="{BB962C8B-B14F-4D97-AF65-F5344CB8AC3E}">
        <p14:creationId xmlns:p14="http://schemas.microsoft.com/office/powerpoint/2010/main" val="10359372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8ACA51-6FC5-46CE-AC91-CB33500CB5BD}" type="slidenum">
              <a:rPr lang="en-US"/>
              <a:pPr>
                <a:defRPr/>
              </a:pPr>
              <a:t>‹#›</a:t>
            </a:fld>
            <a:endParaRPr lang="en-US"/>
          </a:p>
        </p:txBody>
      </p:sp>
    </p:spTree>
    <p:extLst>
      <p:ext uri="{BB962C8B-B14F-4D97-AF65-F5344CB8AC3E}">
        <p14:creationId xmlns:p14="http://schemas.microsoft.com/office/powerpoint/2010/main" val="3348422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A66707-493E-486E-91E2-6E603D1E6CCB}" type="slidenum">
              <a:rPr lang="en-US"/>
              <a:pPr>
                <a:defRPr/>
              </a:pPr>
              <a:t>‹#›</a:t>
            </a:fld>
            <a:endParaRPr lang="en-US"/>
          </a:p>
        </p:txBody>
      </p:sp>
    </p:spTree>
    <p:extLst>
      <p:ext uri="{BB962C8B-B14F-4D97-AF65-F5344CB8AC3E}">
        <p14:creationId xmlns:p14="http://schemas.microsoft.com/office/powerpoint/2010/main" val="1289629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C57935-BAD1-459A-A8F8-DD0DDC4CB287}" type="slidenum">
              <a:rPr lang="en-US"/>
              <a:pPr>
                <a:defRPr/>
              </a:pPr>
              <a:t>‹#›</a:t>
            </a:fld>
            <a:endParaRPr lang="en-US"/>
          </a:p>
        </p:txBody>
      </p:sp>
    </p:spTree>
    <p:extLst>
      <p:ext uri="{BB962C8B-B14F-4D97-AF65-F5344CB8AC3E}">
        <p14:creationId xmlns:p14="http://schemas.microsoft.com/office/powerpoint/2010/main" val="3800407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23AB1C-8FDE-4E55-9D3B-23C4077B4530}" type="slidenum">
              <a:rPr lang="en-US"/>
              <a:pPr>
                <a:defRPr/>
              </a:pPr>
              <a:t>‹#›</a:t>
            </a:fld>
            <a:endParaRPr lang="en-US"/>
          </a:p>
        </p:txBody>
      </p:sp>
    </p:spTree>
    <p:extLst>
      <p:ext uri="{BB962C8B-B14F-4D97-AF65-F5344CB8AC3E}">
        <p14:creationId xmlns:p14="http://schemas.microsoft.com/office/powerpoint/2010/main" val="2007463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432F6-C245-4FB1-830E-5A50C455880A}" type="slidenum">
              <a:rPr lang="en-US"/>
              <a:pPr>
                <a:defRPr/>
              </a:pPr>
              <a:t>‹#›</a:t>
            </a:fld>
            <a:endParaRPr lang="en-US"/>
          </a:p>
        </p:txBody>
      </p:sp>
    </p:spTree>
    <p:extLst>
      <p:ext uri="{BB962C8B-B14F-4D97-AF65-F5344CB8AC3E}">
        <p14:creationId xmlns:p14="http://schemas.microsoft.com/office/powerpoint/2010/main" val="22529362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29BB24-03CA-489A-9343-4B0597DACE04}" type="slidenum">
              <a:rPr lang="en-US"/>
              <a:pPr>
                <a:defRPr/>
              </a:pPr>
              <a:t>‹#›</a:t>
            </a:fld>
            <a:endParaRPr lang="en-US"/>
          </a:p>
        </p:txBody>
      </p:sp>
    </p:spTree>
    <p:extLst>
      <p:ext uri="{BB962C8B-B14F-4D97-AF65-F5344CB8AC3E}">
        <p14:creationId xmlns:p14="http://schemas.microsoft.com/office/powerpoint/2010/main" val="10676778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B401CC-533E-42CF-A125-CEE5698BB7E1}" type="slidenum">
              <a:rPr lang="en-US"/>
              <a:pPr>
                <a:defRPr/>
              </a:pPr>
              <a:t>‹#›</a:t>
            </a:fld>
            <a:endParaRPr lang="en-US"/>
          </a:p>
        </p:txBody>
      </p:sp>
    </p:spTree>
    <p:extLst>
      <p:ext uri="{BB962C8B-B14F-4D97-AF65-F5344CB8AC3E}">
        <p14:creationId xmlns:p14="http://schemas.microsoft.com/office/powerpoint/2010/main" val="16358764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9385E6D-76DE-4C66-A553-F680C2E39B91}" type="slidenum">
              <a:rPr lang="en-US"/>
              <a:pPr>
                <a:defRPr/>
              </a:pPr>
              <a:t>‹#›</a:t>
            </a:fld>
            <a:endParaRPr lang="en-US"/>
          </a:p>
        </p:txBody>
      </p:sp>
    </p:spTree>
    <p:extLst>
      <p:ext uri="{BB962C8B-B14F-4D97-AF65-F5344CB8AC3E}">
        <p14:creationId xmlns:p14="http://schemas.microsoft.com/office/powerpoint/2010/main" val="432558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E77D8850-CEFF-467D-B8C5-314C222248CF}" type="slidenum">
              <a:rPr lang="en-US"/>
              <a:pPr>
                <a:defRPr/>
              </a:pPr>
              <a:t>‹#›</a:t>
            </a:fld>
            <a:endParaRPr lang="en-US"/>
          </a:p>
        </p:txBody>
      </p:sp>
    </p:spTree>
    <p:extLst>
      <p:ext uri="{BB962C8B-B14F-4D97-AF65-F5344CB8AC3E}">
        <p14:creationId xmlns:p14="http://schemas.microsoft.com/office/powerpoint/2010/main" val="12788227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E6ECFEB-BC41-4ACF-86C5-F886D67835BA}" type="slidenum">
              <a:rPr lang="en-US"/>
              <a:pPr>
                <a:defRPr/>
              </a:pPr>
              <a:t>‹#›</a:t>
            </a:fld>
            <a:endParaRPr lang="en-US"/>
          </a:p>
        </p:txBody>
      </p:sp>
    </p:spTree>
    <p:extLst>
      <p:ext uri="{BB962C8B-B14F-4D97-AF65-F5344CB8AC3E}">
        <p14:creationId xmlns:p14="http://schemas.microsoft.com/office/powerpoint/2010/main" val="24462561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8203ED1-A8A3-4D97-AF69-8934195045B8}" type="slidenum">
              <a:rPr lang="en-US"/>
              <a:pPr>
                <a:defRPr/>
              </a:pPr>
              <a:t>‹#›</a:t>
            </a:fld>
            <a:endParaRPr lang="en-US"/>
          </a:p>
        </p:txBody>
      </p:sp>
    </p:spTree>
    <p:extLst>
      <p:ext uri="{BB962C8B-B14F-4D97-AF65-F5344CB8AC3E}">
        <p14:creationId xmlns:p14="http://schemas.microsoft.com/office/powerpoint/2010/main" val="19684134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FE9231-2A6E-4935-9C10-9ABA4D0FD4F4}" type="slidenum">
              <a:rPr lang="en-US"/>
              <a:pPr>
                <a:defRPr/>
              </a:pPr>
              <a:t>‹#›</a:t>
            </a:fld>
            <a:endParaRPr lang="en-US"/>
          </a:p>
        </p:txBody>
      </p:sp>
    </p:spTree>
    <p:extLst>
      <p:ext uri="{BB962C8B-B14F-4D97-AF65-F5344CB8AC3E}">
        <p14:creationId xmlns:p14="http://schemas.microsoft.com/office/powerpoint/2010/main" val="4153734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DBFF6A-C612-476D-87D1-C15CB38FF60A}" type="slidenum">
              <a:rPr lang="en-US"/>
              <a:pPr>
                <a:defRPr/>
              </a:pPr>
              <a:t>‹#›</a:t>
            </a:fld>
            <a:endParaRPr lang="en-US"/>
          </a:p>
        </p:txBody>
      </p:sp>
    </p:spTree>
    <p:extLst>
      <p:ext uri="{BB962C8B-B14F-4D97-AF65-F5344CB8AC3E}">
        <p14:creationId xmlns:p14="http://schemas.microsoft.com/office/powerpoint/2010/main" val="6553178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E528BE-C65E-4986-9B41-F56FE4064FA7}" type="slidenum">
              <a:rPr lang="en-US"/>
              <a:pPr>
                <a:defRPr/>
              </a:pPr>
              <a:t>‹#›</a:t>
            </a:fld>
            <a:endParaRPr lang="en-US"/>
          </a:p>
        </p:txBody>
      </p:sp>
    </p:spTree>
    <p:extLst>
      <p:ext uri="{BB962C8B-B14F-4D97-AF65-F5344CB8AC3E}">
        <p14:creationId xmlns:p14="http://schemas.microsoft.com/office/powerpoint/2010/main" val="42535719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FF156C-239A-4E75-A137-6738BCBD8AEE}" type="slidenum">
              <a:rPr lang="en-US"/>
              <a:pPr>
                <a:defRPr/>
              </a:pPr>
              <a:t>‹#›</a:t>
            </a:fld>
            <a:endParaRPr lang="en-US"/>
          </a:p>
        </p:txBody>
      </p:sp>
    </p:spTree>
    <p:extLst>
      <p:ext uri="{BB962C8B-B14F-4D97-AF65-F5344CB8AC3E}">
        <p14:creationId xmlns:p14="http://schemas.microsoft.com/office/powerpoint/2010/main" val="246320915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A06D61-CEEE-4D18-9D19-CEAB4404A46F}" type="slidenum">
              <a:rPr lang="en-US"/>
              <a:pPr>
                <a:defRPr/>
              </a:pPr>
              <a:t>‹#›</a:t>
            </a:fld>
            <a:endParaRPr lang="en-US"/>
          </a:p>
        </p:txBody>
      </p:sp>
    </p:spTree>
    <p:extLst>
      <p:ext uri="{BB962C8B-B14F-4D97-AF65-F5344CB8AC3E}">
        <p14:creationId xmlns:p14="http://schemas.microsoft.com/office/powerpoint/2010/main" val="25111688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5B6B0098-A85C-4178-9CE1-0091263A74E0}"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99979481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FF8896D6-D46E-45FF-A918-F79DDA8738CE}"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41716336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4F798D3C-40AC-4763-9A65-649C70E04545}"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47844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F841A059-8A8A-4A29-AFE5-3A37334CCFB0}" type="slidenum">
              <a:rPr lang="en-US"/>
              <a:pPr>
                <a:defRPr/>
              </a:pPr>
              <a:t>‹#›</a:t>
            </a:fld>
            <a:endParaRPr lang="en-US"/>
          </a:p>
        </p:txBody>
      </p:sp>
    </p:spTree>
    <p:extLst>
      <p:ext uri="{BB962C8B-B14F-4D97-AF65-F5344CB8AC3E}">
        <p14:creationId xmlns:p14="http://schemas.microsoft.com/office/powerpoint/2010/main" val="163561019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74C57939-8DDF-4696-97BC-C87EEDB51F87}"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4545475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C1A838C3-A1F7-408A-BD15-D7F2B086F0BA}"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3439607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BDED5BF1-0E5A-448D-804B-8D1ADA32E916}"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61439646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D8FAAFB5-840C-4FBF-9971-F980B45D9EDD}"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2366223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4AA85DE9-FC60-4A87-BE13-86D5CA2CA85B}"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endParaRPr lang="en-US"/>
          </a:p>
        </p:txBody>
      </p:sp>
    </p:spTree>
    <p:extLst>
      <p:ext uri="{BB962C8B-B14F-4D97-AF65-F5344CB8AC3E}">
        <p14:creationId xmlns:p14="http://schemas.microsoft.com/office/powerpoint/2010/main" val="34537720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0FC671F6-C5CB-441E-A49F-17F1BACABB8C}"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0121008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62172532-1050-4427-B6D2-D2A351CAF1B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68338773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8DA0C462-489A-45CC-8BF4-3251C39D933E}"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5490111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23AB1C-8FDE-4E55-9D3B-23C4077B4530}" type="slidenum">
              <a:rPr lang="en-US" smtClean="0"/>
              <a:pPr>
                <a:defRPr/>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38432F6-C245-4FB1-830E-5A50C455880A}" type="slidenum">
              <a:rPr lang="en-US" smtClean="0"/>
              <a:pPr>
                <a:defRPr/>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CEBCF42E-8505-413F-B351-75EEF68112BB}" type="slidenum">
              <a:rPr lang="en-US"/>
              <a:pPr>
                <a:defRPr/>
              </a:pPr>
              <a:t>‹#›</a:t>
            </a:fld>
            <a:endParaRPr lang="en-US"/>
          </a:p>
        </p:txBody>
      </p:sp>
    </p:spTree>
    <p:extLst>
      <p:ext uri="{BB962C8B-B14F-4D97-AF65-F5344CB8AC3E}">
        <p14:creationId xmlns:p14="http://schemas.microsoft.com/office/powerpoint/2010/main" val="11359226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29BB24-03CA-489A-9343-4B0597DACE04}" type="slidenum">
              <a:rPr lang="en-US" smtClean="0"/>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B401CC-533E-42CF-A125-CEE5698BB7E1}" type="slidenum">
              <a:rPr lang="en-US" smtClean="0"/>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385E6D-76DE-4C66-A553-F680C2E39B91}" type="slidenum">
              <a:rPr lang="en-US" smtClean="0"/>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E6ECFEB-BC41-4ACF-86C5-F886D67835BA}" type="slidenum">
              <a:rPr lang="en-US" smtClean="0"/>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8203ED1-A8A3-4D97-AF69-8934195045B8}" type="slidenum">
              <a:rPr lang="en-US" smtClean="0"/>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FFE9231-2A6E-4935-9C10-9ABA4D0FD4F4}" type="slidenum">
              <a:rPr lang="en-US" smtClean="0"/>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4DBFF6A-C612-476D-87D1-C15CB38FF60A}" type="slidenum">
              <a:rPr lang="en-US" smtClean="0"/>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1E528BE-C65E-4986-9B41-F56FE4064FA7}" type="slidenum">
              <a:rPr lang="en-US" smtClean="0"/>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6FF156C-239A-4E75-A137-6738BCBD8AE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3" name="Date Placeholder 1"/>
          <p:cNvSpPr>
            <a:spLocks noGrp="1"/>
          </p:cNvSpPr>
          <p:nvPr>
            <p:ph type="dt" sz="half" idx="10"/>
          </p:nvPr>
        </p:nvSpPr>
        <p:spPr/>
        <p:txBody>
          <a:bodyPr/>
          <a:lstStyle>
            <a:lvl1pPr>
              <a:defRPr/>
            </a:lvl1pPr>
            <a:extLst/>
          </a:lstStyle>
          <a:p>
            <a:pPr>
              <a:defRPr/>
            </a:pPr>
            <a:endParaRPr lang="en-US"/>
          </a:p>
        </p:txBody>
      </p:sp>
      <p:sp>
        <p:nvSpPr>
          <p:cNvPr id="4" name="Footer Placeholder 2"/>
          <p:cNvSpPr>
            <a:spLocks noGrp="1"/>
          </p:cNvSpPr>
          <p:nvPr>
            <p:ph type="ftr" sz="quarter" idx="11"/>
          </p:nvPr>
        </p:nvSpPr>
        <p:spPr/>
        <p:txBody>
          <a:bodyPr/>
          <a:lstStyle>
            <a:lvl1pPr>
              <a:defRPr/>
            </a:lvl1pPr>
            <a:extLst/>
          </a:lstStyle>
          <a:p>
            <a:pPr>
              <a:defRPr/>
            </a:pPr>
            <a:endParaRPr lang="en-US"/>
          </a:p>
        </p:txBody>
      </p:sp>
      <p:sp>
        <p:nvSpPr>
          <p:cNvPr id="5" name="Slide Number Placeholder 3"/>
          <p:cNvSpPr>
            <a:spLocks noGrp="1"/>
          </p:cNvSpPr>
          <p:nvPr>
            <p:ph type="sldNum" sz="quarter" idx="12"/>
          </p:nvPr>
        </p:nvSpPr>
        <p:spPr/>
        <p:txBody>
          <a:bodyPr/>
          <a:lstStyle>
            <a:lvl1pPr>
              <a:defRPr/>
            </a:lvl1pPr>
            <a:extLst/>
          </a:lstStyle>
          <a:p>
            <a:pPr>
              <a:defRPr/>
            </a:pPr>
            <a:fld id="{D6316AB8-0FC5-48AC-AC43-5C799F8D7975}" type="slidenum">
              <a:rPr lang="en-US"/>
              <a:pPr>
                <a:defRPr/>
              </a:pPr>
              <a:t>‹#›</a:t>
            </a:fld>
            <a:endParaRPr lang="en-US"/>
          </a:p>
        </p:txBody>
      </p:sp>
    </p:spTree>
    <p:extLst>
      <p:ext uri="{BB962C8B-B14F-4D97-AF65-F5344CB8AC3E}">
        <p14:creationId xmlns:p14="http://schemas.microsoft.com/office/powerpoint/2010/main" val="245070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733B597A-F0BE-469D-BD15-FE00FA11FDB4}" type="slidenum">
              <a:rPr lang="en-US"/>
              <a:pPr>
                <a:defRPr/>
              </a:pPr>
              <a:t>‹#›</a:t>
            </a:fld>
            <a:endParaRPr lang="en-US"/>
          </a:p>
        </p:txBody>
      </p:sp>
    </p:spTree>
    <p:extLst>
      <p:ext uri="{BB962C8B-B14F-4D97-AF65-F5344CB8AC3E}">
        <p14:creationId xmlns:p14="http://schemas.microsoft.com/office/powerpoint/2010/main" val="153994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E9B6E828-AEDD-42E2-8BB1-61F9F77F6153}" type="slidenum">
              <a:rPr lang="en-US"/>
              <a:pPr>
                <a:defRPr/>
              </a:pPr>
              <a:t>‹#›</a:t>
            </a:fld>
            <a:endParaRPr lang="en-US"/>
          </a:p>
        </p:txBody>
      </p:sp>
    </p:spTree>
    <p:extLst>
      <p:ext uri="{BB962C8B-B14F-4D97-AF65-F5344CB8AC3E}">
        <p14:creationId xmlns:p14="http://schemas.microsoft.com/office/powerpoint/2010/main" val="674752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3.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4.pn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3F860460-7D1C-419C-A871-72646D3C05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40" r:id="rId1"/>
    <p:sldLayoutId id="2147484061" r:id="rId2"/>
    <p:sldLayoutId id="2147484141" r:id="rId3"/>
    <p:sldLayoutId id="2147484062" r:id="rId4"/>
    <p:sldLayoutId id="2147484063" r:id="rId5"/>
    <p:sldLayoutId id="2147484064" r:id="rId6"/>
    <p:sldLayoutId id="2147484142" r:id="rId7"/>
    <p:sldLayoutId id="2147484065" r:id="rId8"/>
    <p:sldLayoutId id="2147484143" r:id="rId9"/>
    <p:sldLayoutId id="2147484066" r:id="rId10"/>
    <p:sldLayoutId id="2147484067"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2052" name="Title Placeholder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smtClean="0"/>
              <a:t>Click to edit Master title style</a:t>
            </a:r>
          </a:p>
        </p:txBody>
      </p:sp>
      <p:sp>
        <p:nvSpPr>
          <p:cNvPr id="2053" name="Text Placeholder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2E29FBFD-B3C2-4EBE-9A92-8F8177DFFFB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144" r:id="rId1"/>
    <p:sldLayoutId id="2147484068" r:id="rId2"/>
    <p:sldLayoutId id="2147484145" r:id="rId3"/>
    <p:sldLayoutId id="2147484069" r:id="rId4"/>
    <p:sldLayoutId id="2147484146" r:id="rId5"/>
    <p:sldLayoutId id="2147484070" r:id="rId6"/>
    <p:sldLayoutId id="2147484071" r:id="rId7"/>
    <p:sldLayoutId id="2147484147" r:id="rId8"/>
    <p:sldLayoutId id="2147484148" r:id="rId9"/>
    <p:sldLayoutId id="2147484072" r:id="rId10"/>
    <p:sldLayoutId id="2147484073" r:id="rId11"/>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2D608E8-D0D3-45B6-AED8-1518AE05B7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3" r:id="rId1"/>
    <p:sldLayoutId id="2147484084" r:id="rId2"/>
    <p:sldLayoutId id="2147484085" r:id="rId3"/>
    <p:sldLayoutId id="2147484086" r:id="rId4"/>
    <p:sldLayoutId id="2147484087" r:id="rId5"/>
    <p:sldLayoutId id="2147484088" r:id="rId6"/>
    <p:sldLayoutId id="2147484089" r:id="rId7"/>
    <p:sldLayoutId id="2147484090" r:id="rId8"/>
    <p:sldLayoutId id="2147484091" r:id="rId9"/>
    <p:sldLayoutId id="2147484092" r:id="rId10"/>
    <p:sldLayoutId id="2147484093" r:id="rId11"/>
    <p:sldLayoutId id="2147484094"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4B85668-628E-4639-9731-79CC4043DC7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95"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 id="214748410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614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0048A9C4-2E36-41E1-9016-6A186AF0E72D}"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107" r:id="rId1"/>
    <p:sldLayoutId id="2147484108" r:id="rId2"/>
    <p:sldLayoutId id="2147484109" r:id="rId3"/>
    <p:sldLayoutId id="2147484110" r:id="rId4"/>
    <p:sldLayoutId id="2147484111" r:id="rId5"/>
    <p:sldLayoutId id="2147484112" r:id="rId6"/>
    <p:sldLayoutId id="2147484113" r:id="rId7"/>
    <p:sldLayoutId id="2147484114" r:id="rId8"/>
    <p:sldLayoutId id="2147484115" r:id="rId9"/>
    <p:sldLayoutId id="2147484116" r:id="rId10"/>
    <p:sldLayoutId id="2147484117"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pitchFamily="34"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pitchFamily="34"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pPr>
              <a:defRPr/>
            </a:pPr>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pPr>
              <a:defRPr/>
            </a:pPr>
            <a:fld id="{3F860460-7D1C-419C-A871-72646D3C0540}"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 id="2147484157" r:id="rId8"/>
    <p:sldLayoutId id="2147484158" r:id="rId9"/>
    <p:sldLayoutId id="2147484159" r:id="rId10"/>
    <p:sldLayoutId id="2147484160"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048000"/>
            <a:ext cx="7772400" cy="1676400"/>
          </a:xfrm>
        </p:spPr>
        <p:txBody>
          <a:bodyPr/>
          <a:lstStyle/>
          <a:p>
            <a:pPr eaLnBrk="1" fontAlgn="auto" hangingPunct="1">
              <a:spcAft>
                <a:spcPts val="0"/>
              </a:spcAft>
              <a:defRPr/>
            </a:pPr>
            <a:r>
              <a:rPr lang="en-US" smtClean="0"/>
              <a:t>The Enlightenment</a:t>
            </a:r>
          </a:p>
        </p:txBody>
      </p:sp>
      <p:sp>
        <p:nvSpPr>
          <p:cNvPr id="2051" name="Rectangle 3"/>
          <p:cNvSpPr>
            <a:spLocks noGrp="1" noChangeArrowheads="1"/>
          </p:cNvSpPr>
          <p:nvPr>
            <p:ph type="subTitle" idx="1"/>
          </p:nvPr>
        </p:nvSpPr>
        <p:spPr>
          <a:xfrm>
            <a:off x="1371600" y="5334000"/>
            <a:ext cx="6400800" cy="1219200"/>
          </a:xfrm>
        </p:spPr>
        <p:txBody>
          <a:bodyPr>
            <a:normAutofit/>
          </a:bodyPr>
          <a:lstStyle/>
          <a:p>
            <a:pPr eaLnBrk="1" fontAlgn="auto" hangingPunct="1">
              <a:spcAft>
                <a:spcPts val="0"/>
              </a:spcAft>
              <a:buFont typeface="Wingdings 2"/>
              <a:buNone/>
              <a:defRPr/>
            </a:pPr>
            <a:r>
              <a:rPr lang="en-US" smtClean="0"/>
              <a:t>“Age of Reason”</a:t>
            </a:r>
          </a:p>
          <a:p>
            <a:pPr eaLnBrk="1" fontAlgn="auto" hangingPunct="1">
              <a:spcAft>
                <a:spcPts val="0"/>
              </a:spcAft>
              <a:buFont typeface="Wingdings 2"/>
              <a:buNone/>
              <a:defRPr/>
            </a:pPr>
            <a:endParaRPr lang="en-US" smtClean="0"/>
          </a:p>
        </p:txBody>
      </p:sp>
      <p:pic>
        <p:nvPicPr>
          <p:cNvPr id="23556" name="Picture 3" descr="C:\Documents and Settings\teacher.LY-C5-1974-4\Local Settings\Temporary Internet Files\Content.IE5\YX195KMU\MP90043723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914400"/>
            <a:ext cx="3619500"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pPr eaLnBrk="1" hangingPunct="1"/>
            <a:r>
              <a:rPr lang="en-US" altLang="en-US" smtClean="0"/>
              <a:t>Roots of the Enlightenment</a:t>
            </a:r>
          </a:p>
        </p:txBody>
      </p:sp>
      <p:sp>
        <p:nvSpPr>
          <p:cNvPr id="82947" name="Rectangle 3"/>
          <p:cNvSpPr>
            <a:spLocks noGrp="1" noRot="1" noChangeArrowheads="1"/>
          </p:cNvSpPr>
          <p:nvPr>
            <p:ph idx="1"/>
          </p:nvPr>
        </p:nvSpPr>
        <p:spPr>
          <a:xfrm>
            <a:off x="301625" y="1219200"/>
            <a:ext cx="8540750" cy="4879975"/>
          </a:xfrm>
        </p:spPr>
        <p:txBody>
          <a:bodyPr/>
          <a:lstStyle/>
          <a:p>
            <a:pPr eaLnBrk="1" hangingPunct="1">
              <a:lnSpc>
                <a:spcPct val="90000"/>
              </a:lnSpc>
            </a:pPr>
            <a:r>
              <a:rPr lang="en-US" altLang="en-US" dirty="0" smtClean="0"/>
              <a:t>The Enlightenment grew out of the Renaissance, Reformation, and the </a:t>
            </a:r>
            <a:r>
              <a:rPr lang="en-US" altLang="en-US" dirty="0" smtClean="0">
                <a:solidFill>
                  <a:srgbClr val="FFFF00"/>
                </a:solidFill>
              </a:rPr>
              <a:t>Scientific Revolution (if this happened). </a:t>
            </a:r>
          </a:p>
          <a:p>
            <a:pPr eaLnBrk="1" hangingPunct="1">
              <a:lnSpc>
                <a:spcPct val="90000"/>
              </a:lnSpc>
            </a:pPr>
            <a:endParaRPr lang="en-US" altLang="en-US" dirty="0" smtClean="0"/>
          </a:p>
          <a:p>
            <a:pPr eaLnBrk="1" hangingPunct="1">
              <a:lnSpc>
                <a:spcPct val="90000"/>
              </a:lnSpc>
            </a:pPr>
            <a:r>
              <a:rPr lang="en-US" altLang="en-US" u="sng" dirty="0" smtClean="0"/>
              <a:t>What’s new</a:t>
            </a:r>
            <a:r>
              <a:rPr lang="en-US" altLang="en-US" dirty="0" smtClean="0"/>
              <a:t>?:  Enlightenment philosophers wanted to use the ideas and </a:t>
            </a:r>
            <a:r>
              <a:rPr lang="en-US" altLang="en-US" dirty="0" smtClean="0">
                <a:solidFill>
                  <a:srgbClr val="FFFF00"/>
                </a:solidFill>
              </a:rPr>
              <a:t>reason</a:t>
            </a:r>
            <a:r>
              <a:rPr lang="en-US" altLang="en-US" dirty="0" smtClean="0"/>
              <a:t> of the Science for problems in </a:t>
            </a:r>
            <a:r>
              <a:rPr lang="en-US" altLang="en-US" dirty="0" smtClean="0">
                <a:solidFill>
                  <a:srgbClr val="FFFF00"/>
                </a:solidFill>
              </a:rPr>
              <a:t>government and society</a:t>
            </a:r>
            <a:r>
              <a:rPr lang="en-US" alt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Effect transition="in" filter="fade">
                                      <p:cBhvr>
                                        <p:cTn id="7" dur="2000"/>
                                        <p:tgtEl>
                                          <p:spTgt spid="829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Effect transition="in" filter="wipe(left)">
                                      <p:cBhvr>
                                        <p:cTn id="12" dur="500"/>
                                        <p:tgtEl>
                                          <p:spTgt spid="829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animEffect transition="in" filter="wipe(left)">
                                      <p:cBhvr>
                                        <p:cTn id="17" dur="500"/>
                                        <p:tgtEl>
                                          <p:spTgt spid="829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smtClean="0"/>
              <a:t>Enlightenment and Government</a:t>
            </a:r>
          </a:p>
        </p:txBody>
      </p:sp>
      <p:sp>
        <p:nvSpPr>
          <p:cNvPr id="94211" name="Rectangle 3"/>
          <p:cNvSpPr>
            <a:spLocks noGrp="1" noRot="1" noChangeArrowheads="1"/>
          </p:cNvSpPr>
          <p:nvPr>
            <p:ph idx="1"/>
          </p:nvPr>
        </p:nvSpPr>
        <p:spPr/>
        <p:txBody>
          <a:bodyPr>
            <a:normAutofit lnSpcReduction="10000"/>
          </a:bodyPr>
          <a:lstStyle/>
          <a:p>
            <a:pPr marL="420624" indent="-384048" eaLnBrk="1" fontAlgn="auto" hangingPunct="1">
              <a:spcAft>
                <a:spcPts val="0"/>
              </a:spcAft>
              <a:buFont typeface="Wingdings 2"/>
              <a:buChar char=""/>
              <a:defRPr/>
            </a:pPr>
            <a:r>
              <a:rPr lang="en-US" sz="2800" dirty="0" smtClean="0"/>
              <a:t>Enlightenment thinkers criticized accepted ideas about government.  Most questioned the medieval belief in the </a:t>
            </a:r>
            <a:r>
              <a:rPr lang="en-US" sz="2800" b="1" dirty="0" smtClean="0"/>
              <a:t>divine right of kings</a:t>
            </a:r>
            <a:r>
              <a:rPr lang="en-US" sz="2800" dirty="0" smtClean="0"/>
              <a:t> </a:t>
            </a:r>
          </a:p>
          <a:p>
            <a:pPr marL="420624" indent="-384048" eaLnBrk="1" fontAlgn="auto" hangingPunct="1">
              <a:spcAft>
                <a:spcPts val="0"/>
              </a:spcAft>
              <a:buFont typeface="Wingdings 2"/>
              <a:buChar char=""/>
              <a:defRPr/>
            </a:pPr>
            <a:r>
              <a:rPr lang="en-US" sz="2800" dirty="0" smtClean="0"/>
              <a:t>Many Enlightenment thinkers stressed individual rights that governments must respect.  Personal property is the primary manifestation of freedom </a:t>
            </a:r>
            <a:r>
              <a:rPr lang="en-US" sz="2800" dirty="0" smtClean="0">
                <a:solidFill>
                  <a:srgbClr val="FF0000"/>
                </a:solidFill>
              </a:rPr>
              <a:t>at this time.</a:t>
            </a:r>
          </a:p>
          <a:p>
            <a:pPr marL="420624" indent="-384048" eaLnBrk="1" fontAlgn="auto" hangingPunct="1">
              <a:spcAft>
                <a:spcPts val="0"/>
              </a:spcAft>
              <a:buFont typeface="Wingdings 2"/>
              <a:buChar char=""/>
              <a:defRPr/>
            </a:pPr>
            <a:r>
              <a:rPr lang="en-US" sz="2800" dirty="0" smtClean="0"/>
              <a:t>Enlightenment thinkers also felt that people should have a say in their government (emergence of democracy)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fade">
                                      <p:cBhvr>
                                        <p:cTn id="7" dur="2000"/>
                                        <p:tgtEl>
                                          <p:spTgt spid="942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wipe(left)">
                                      <p:cBhvr>
                                        <p:cTn id="12" dur="500"/>
                                        <p:tgtEl>
                                          <p:spTgt spid="942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4211">
                                            <p:txEl>
                                              <p:pRg st="1" end="1"/>
                                            </p:txEl>
                                          </p:spTgt>
                                        </p:tgtEl>
                                        <p:attrNameLst>
                                          <p:attrName>style.visibility</p:attrName>
                                        </p:attrNameLst>
                                      </p:cBhvr>
                                      <p:to>
                                        <p:strVal val="visible"/>
                                      </p:to>
                                    </p:set>
                                    <p:animEffect transition="in" filter="wipe(left)">
                                      <p:cBhvr>
                                        <p:cTn id="17" dur="500"/>
                                        <p:tgtEl>
                                          <p:spTgt spid="942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4211">
                                            <p:txEl>
                                              <p:pRg st="2" end="2"/>
                                            </p:txEl>
                                          </p:spTgt>
                                        </p:tgtEl>
                                        <p:attrNameLst>
                                          <p:attrName>style.visibility</p:attrName>
                                        </p:attrNameLst>
                                      </p:cBhvr>
                                      <p:to>
                                        <p:strVal val="visible"/>
                                      </p:to>
                                    </p:set>
                                    <p:animEffect transition="in" filter="wipe(left)">
                                      <p:cBhvr>
                                        <p:cTn id="22" dur="500"/>
                                        <p:tgtEl>
                                          <p:spTgt spid="942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p:txBody>
          <a:bodyPr rtlCol="0">
            <a:normAutofit fontScale="90000"/>
          </a:bodyPr>
          <a:lstStyle/>
          <a:p>
            <a:pPr eaLnBrk="1" fontAlgn="auto" hangingPunct="1">
              <a:spcAft>
                <a:spcPts val="0"/>
              </a:spcAft>
              <a:defRPr/>
            </a:pPr>
            <a:r>
              <a:rPr lang="en-US" sz="4000" smtClean="0"/>
              <a:t>John Locke:  Social Contract and Natural Rights</a:t>
            </a:r>
          </a:p>
        </p:txBody>
      </p:sp>
      <p:pic>
        <p:nvPicPr>
          <p:cNvPr id="30723" name="Picture 6" descr="Lock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0" y="1793875"/>
            <a:ext cx="3551238" cy="3044825"/>
          </a:xfrm>
          <a:noFill/>
        </p:spPr>
      </p:pic>
      <p:sp>
        <p:nvSpPr>
          <p:cNvPr id="74757" name="Rectangle 5"/>
          <p:cNvSpPr>
            <a:spLocks noGrp="1" noRot="1" noChangeArrowheads="1"/>
          </p:cNvSpPr>
          <p:nvPr>
            <p:ph type="body" sz="half" idx="2"/>
          </p:nvPr>
        </p:nvSpPr>
        <p:spPr>
          <a:xfrm>
            <a:off x="3657600" y="1600200"/>
            <a:ext cx="5184775" cy="5257800"/>
          </a:xfrm>
        </p:spPr>
        <p:txBody>
          <a:bodyPr/>
          <a:lstStyle/>
          <a:p>
            <a:pPr eaLnBrk="1" hangingPunct="1">
              <a:lnSpc>
                <a:spcPct val="90000"/>
              </a:lnSpc>
            </a:pPr>
            <a:r>
              <a:rPr lang="en-US" altLang="en-US" sz="2400" smtClean="0"/>
              <a:t>He wrote </a:t>
            </a:r>
            <a:r>
              <a:rPr lang="en-US" altLang="en-US" sz="2400" i="1" smtClean="0"/>
              <a:t>Two Treatises of Government </a:t>
            </a:r>
            <a:r>
              <a:rPr lang="en-US" altLang="en-US" sz="2400" smtClean="0"/>
              <a:t> in 1690. </a:t>
            </a:r>
          </a:p>
          <a:p>
            <a:pPr eaLnBrk="1" hangingPunct="1">
              <a:lnSpc>
                <a:spcPct val="90000"/>
              </a:lnSpc>
            </a:pPr>
            <a:r>
              <a:rPr lang="en-US" altLang="en-US" sz="2400" smtClean="0"/>
              <a:t>He believed the purpose of government was to protect people’s natural rights.  He said government should protect,” his life, liberty, and property—against the injuries and attempts of other men.”</a:t>
            </a:r>
          </a:p>
          <a:p>
            <a:pPr eaLnBrk="1" hangingPunct="1">
              <a:lnSpc>
                <a:spcPct val="90000"/>
              </a:lnSpc>
            </a:pPr>
            <a:r>
              <a:rPr lang="en-US" altLang="en-US" sz="2400" smtClean="0"/>
              <a:t>His idea:  The true basis of government was a social contract between people and their government. If the government didn’t respect people’s rights, it could be overthrown.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2000"/>
                                        <p:tgtEl>
                                          <p:spTgt spid="747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757">
                                            <p:txEl>
                                              <p:pRg st="0" end="0"/>
                                            </p:txEl>
                                          </p:spTgt>
                                        </p:tgtEl>
                                        <p:attrNameLst>
                                          <p:attrName>style.visibility</p:attrName>
                                        </p:attrNameLst>
                                      </p:cBhvr>
                                      <p:to>
                                        <p:strVal val="visible"/>
                                      </p:to>
                                    </p:set>
                                    <p:animEffect transition="in" filter="wipe(left)">
                                      <p:cBhvr>
                                        <p:cTn id="12" dur="500"/>
                                        <p:tgtEl>
                                          <p:spTgt spid="7475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4757">
                                            <p:txEl>
                                              <p:pRg st="1" end="1"/>
                                            </p:txEl>
                                          </p:spTgt>
                                        </p:tgtEl>
                                        <p:attrNameLst>
                                          <p:attrName>style.visibility</p:attrName>
                                        </p:attrNameLst>
                                      </p:cBhvr>
                                      <p:to>
                                        <p:strVal val="visible"/>
                                      </p:to>
                                    </p:set>
                                    <p:animEffect transition="in" filter="wipe(left)">
                                      <p:cBhvr>
                                        <p:cTn id="17" dur="500"/>
                                        <p:tgtEl>
                                          <p:spTgt spid="7475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4757">
                                            <p:txEl>
                                              <p:pRg st="2" end="2"/>
                                            </p:txEl>
                                          </p:spTgt>
                                        </p:tgtEl>
                                        <p:attrNameLst>
                                          <p:attrName>style.visibility</p:attrName>
                                        </p:attrNameLst>
                                      </p:cBhvr>
                                      <p:to>
                                        <p:strVal val="visible"/>
                                      </p:to>
                                    </p:set>
                                    <p:animEffect transition="in" filter="wipe(left)">
                                      <p:cBhvr>
                                        <p:cTn id="22" dur="500"/>
                                        <p:tgtEl>
                                          <p:spTgt spid="747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Rot="1" noChangeArrowheads="1"/>
          </p:cNvSpPr>
          <p:nvPr>
            <p:ph type="title"/>
          </p:nvPr>
        </p:nvSpPr>
        <p:spPr/>
        <p:txBody>
          <a:bodyPr/>
          <a:lstStyle/>
          <a:p>
            <a:pPr eaLnBrk="1" fontAlgn="auto" hangingPunct="1">
              <a:spcAft>
                <a:spcPts val="0"/>
              </a:spcAft>
              <a:defRPr/>
            </a:pPr>
            <a:r>
              <a:rPr lang="en-US" sz="4000" smtClean="0"/>
              <a:t>John Locke:  Social Contract and Natural Rights</a:t>
            </a:r>
          </a:p>
        </p:txBody>
      </p:sp>
      <p:sp>
        <p:nvSpPr>
          <p:cNvPr id="114691" name="Rectangle 3"/>
          <p:cNvSpPr>
            <a:spLocks noGrp="1" noRot="1" noChangeArrowheads="1"/>
          </p:cNvSpPr>
          <p:nvPr>
            <p:ph idx="1"/>
          </p:nvPr>
        </p:nvSpPr>
        <p:spPr/>
        <p:txBody>
          <a:bodyPr rtlCol="0">
            <a:normAutofit/>
          </a:bodyPr>
          <a:lstStyle/>
          <a:p>
            <a:pPr eaLnBrk="1" fontAlgn="auto" hangingPunct="1">
              <a:lnSpc>
                <a:spcPct val="90000"/>
              </a:lnSpc>
              <a:spcAft>
                <a:spcPts val="0"/>
              </a:spcAft>
              <a:defRPr/>
            </a:pPr>
            <a:r>
              <a:rPr lang="en-US" sz="2400" dirty="0" smtClean="0"/>
              <a:t>In exchange protection, people gave government the power to rule on their behalf.  We call this idea the “consent of the governed.”</a:t>
            </a:r>
          </a:p>
          <a:p>
            <a:pPr eaLnBrk="1" fontAlgn="auto" hangingPunct="1">
              <a:lnSpc>
                <a:spcPct val="90000"/>
              </a:lnSpc>
              <a:spcAft>
                <a:spcPts val="0"/>
              </a:spcAft>
              <a:defRPr/>
            </a:pPr>
            <a:r>
              <a:rPr lang="en-US" sz="2400" dirty="0" smtClean="0"/>
              <a:t>Lasting Impact: the idea that government could be overthrown if it failed to respect people’s rights had wide influence and was ultimately echoed in the American Declaration of Independence and the French Revolution</a:t>
            </a:r>
          </a:p>
          <a:p>
            <a:pPr marL="114300" indent="0" algn="ctr" eaLnBrk="1" fontAlgn="auto" hangingPunct="1">
              <a:lnSpc>
                <a:spcPct val="90000"/>
              </a:lnSpc>
              <a:spcAft>
                <a:spcPts val="0"/>
              </a:spcAft>
              <a:buFont typeface="Arial" pitchFamily="34" charset="0"/>
              <a:buNone/>
              <a:defRPr/>
            </a:pPr>
            <a:endParaRPr lang="en-US" dirty="0" smtClean="0"/>
          </a:p>
          <a:p>
            <a:pPr marL="114300" indent="0" algn="ctr" eaLnBrk="1" fontAlgn="auto" hangingPunct="1">
              <a:lnSpc>
                <a:spcPct val="90000"/>
              </a:lnSpc>
              <a:spcAft>
                <a:spcPts val="0"/>
              </a:spcAft>
              <a:buFont typeface="Arial" pitchFamily="34" charset="0"/>
              <a:buNone/>
              <a:defRPr/>
            </a:pPr>
            <a:endParaRPr lang="en-US" dirty="0"/>
          </a:p>
          <a:p>
            <a:pPr marL="114300" indent="0" eaLnBrk="1" fontAlgn="auto" hangingPunct="1">
              <a:lnSpc>
                <a:spcPct val="90000"/>
              </a:lnSpc>
              <a:spcAft>
                <a:spcPts val="0"/>
              </a:spcAft>
              <a:buFont typeface="Arial" pitchFamily="34" charset="0"/>
              <a:buNone/>
              <a:defRPr/>
            </a:pPr>
            <a:r>
              <a:rPr lang="en-US" sz="3200" dirty="0" smtClean="0">
                <a:solidFill>
                  <a:srgbClr val="FF0000"/>
                </a:solidFill>
              </a:rPr>
              <a:t>Example is the 1689 English Bill of Rights which limits the power of a monarch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animEffect transition="in" filter="fade">
                                      <p:cBhvr>
                                        <p:cTn id="7" dur="2000"/>
                                        <p:tgtEl>
                                          <p:spTgt spid="1146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4691">
                                            <p:txEl>
                                              <p:pRg st="0" end="0"/>
                                            </p:txEl>
                                          </p:spTgt>
                                        </p:tgtEl>
                                        <p:attrNameLst>
                                          <p:attrName>style.visibility</p:attrName>
                                        </p:attrNameLst>
                                      </p:cBhvr>
                                      <p:to>
                                        <p:strVal val="visible"/>
                                      </p:to>
                                    </p:set>
                                    <p:animEffect transition="in" filter="wipe(left)">
                                      <p:cBhvr>
                                        <p:cTn id="12" dur="500"/>
                                        <p:tgtEl>
                                          <p:spTgt spid="1146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4691">
                                            <p:txEl>
                                              <p:pRg st="1" end="1"/>
                                            </p:txEl>
                                          </p:spTgt>
                                        </p:tgtEl>
                                        <p:attrNameLst>
                                          <p:attrName>style.visibility</p:attrName>
                                        </p:attrNameLst>
                                      </p:cBhvr>
                                      <p:to>
                                        <p:strVal val="visible"/>
                                      </p:to>
                                    </p:set>
                                    <p:animEffect transition="in" filter="wipe(left)">
                                      <p:cBhvr>
                                        <p:cTn id="17" dur="500"/>
                                        <p:tgtEl>
                                          <p:spTgt spid="1146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4691">
                                            <p:txEl>
                                              <p:pRg st="4" end="4"/>
                                            </p:txEl>
                                          </p:spTgt>
                                        </p:tgtEl>
                                        <p:attrNameLst>
                                          <p:attrName>style.visibility</p:attrName>
                                        </p:attrNameLst>
                                      </p:cBhvr>
                                      <p:to>
                                        <p:strVal val="visible"/>
                                      </p:to>
                                    </p:set>
                                    <p:animEffect transition="in" filter="wipe(left)">
                                      <p:cBhvr>
                                        <p:cTn id="22" dur="500"/>
                                        <p:tgtEl>
                                          <p:spTgt spid="1146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r>
              <a:rPr lang="en-US" altLang="en-US" sz="4000" smtClean="0"/>
              <a:t>Thomas Hobbes View</a:t>
            </a:r>
          </a:p>
        </p:txBody>
      </p:sp>
      <p:pic>
        <p:nvPicPr>
          <p:cNvPr id="28675" name="Picture 6" descr="Hobbe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1913" y="1143000"/>
            <a:ext cx="3171825" cy="4648200"/>
          </a:xfrm>
          <a:noFill/>
        </p:spPr>
      </p:pic>
      <p:sp>
        <p:nvSpPr>
          <p:cNvPr id="28676" name="Rectangle 5"/>
          <p:cNvSpPr>
            <a:spLocks noGrp="1" noRot="1" noChangeArrowheads="1"/>
          </p:cNvSpPr>
          <p:nvPr>
            <p:ph type="body" sz="half" idx="2"/>
          </p:nvPr>
        </p:nvSpPr>
        <p:spPr>
          <a:xfrm>
            <a:off x="3200400" y="1600200"/>
            <a:ext cx="5641975" cy="4953000"/>
          </a:xfrm>
        </p:spPr>
        <p:txBody>
          <a:bodyPr/>
          <a:lstStyle/>
          <a:p>
            <a:pPr eaLnBrk="1" hangingPunct="1">
              <a:lnSpc>
                <a:spcPct val="90000"/>
              </a:lnSpc>
            </a:pPr>
            <a:r>
              <a:rPr lang="en-US" altLang="en-US" sz="2400" smtClean="0"/>
              <a:t>Hobbes believed people are naturally selfish, cruel, and greedy.</a:t>
            </a:r>
          </a:p>
          <a:p>
            <a:pPr eaLnBrk="1" hangingPunct="1">
              <a:lnSpc>
                <a:spcPct val="90000"/>
              </a:lnSpc>
            </a:pPr>
            <a:r>
              <a:rPr lang="en-US" altLang="en-US" sz="2400" smtClean="0"/>
              <a:t>In 1651, he published a book called </a:t>
            </a:r>
            <a:r>
              <a:rPr lang="en-US" altLang="en-US" sz="2400" i="1" smtClean="0"/>
              <a:t>Leviathan</a:t>
            </a:r>
            <a:r>
              <a:rPr lang="en-US" altLang="en-US" sz="2400" smtClean="0"/>
              <a:t>.  In this book, he wrote that people are driven by a restless desire for power. </a:t>
            </a:r>
          </a:p>
          <a:p>
            <a:pPr eaLnBrk="1" hangingPunct="1">
              <a:lnSpc>
                <a:spcPct val="90000"/>
              </a:lnSpc>
            </a:pPr>
            <a:r>
              <a:rPr lang="en-US" altLang="en-US" sz="2400" smtClean="0"/>
              <a:t>Without laws, people would always be in conflict.</a:t>
            </a:r>
          </a:p>
          <a:p>
            <a:pPr eaLnBrk="1" hangingPunct="1">
              <a:lnSpc>
                <a:spcPct val="90000"/>
              </a:lnSpc>
            </a:pPr>
            <a:r>
              <a:rPr lang="en-US" altLang="en-US" sz="2400" smtClean="0"/>
              <a:t>In such a “state of nature”, life would be “nasty, brutish, and short.”</a:t>
            </a:r>
          </a:p>
          <a:p>
            <a:pPr eaLnBrk="1" hangingPunct="1">
              <a:lnSpc>
                <a:spcPct val="90000"/>
              </a:lnSpc>
            </a:pPr>
            <a:r>
              <a:rPr lang="en-US" altLang="en-US" sz="2400" u="sng" smtClean="0"/>
              <a:t>His idea</a:t>
            </a:r>
            <a:r>
              <a:rPr lang="en-US" altLang="en-US" sz="2400" smtClean="0"/>
              <a:t>:  Governments were created to protect people from their own selfishness.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r>
              <a:rPr lang="en-US" altLang="en-US" smtClean="0"/>
              <a:t>Hobbes continued….</a:t>
            </a:r>
          </a:p>
        </p:txBody>
      </p:sp>
      <p:sp>
        <p:nvSpPr>
          <p:cNvPr id="29699" name="Rectangle 3"/>
          <p:cNvSpPr>
            <a:spLocks noGrp="1" noRot="1" noChangeArrowheads="1"/>
          </p:cNvSpPr>
          <p:nvPr>
            <p:ph idx="1"/>
          </p:nvPr>
        </p:nvSpPr>
        <p:spPr/>
        <p:txBody>
          <a:bodyPr/>
          <a:lstStyle/>
          <a:p>
            <a:pPr eaLnBrk="1" hangingPunct="1"/>
            <a:r>
              <a:rPr lang="en-US" altLang="en-US" smtClean="0"/>
              <a:t>Later Enlightenment thinkers might not have agreed with Hobbes…</a:t>
            </a:r>
          </a:p>
          <a:p>
            <a:pPr eaLnBrk="1" hangingPunct="1"/>
            <a:r>
              <a:rPr lang="en-US" altLang="en-US" smtClean="0"/>
              <a:t>But, he was important because he was one of the first thinkers to apply reason to the problem of politics</a:t>
            </a:r>
          </a:p>
          <a:p>
            <a:pPr eaLnBrk="1" hangingPunct="1"/>
            <a:r>
              <a:rPr lang="en-US" altLang="en-US" smtClean="0"/>
              <a:t>His ideas may sound harsh, but it was based on his own observations of human nature and reasoning.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sz="half" idx="1"/>
          </p:nvPr>
        </p:nvSpPr>
        <p:spPr>
          <a:xfrm>
            <a:off x="457200" y="1600200"/>
            <a:ext cx="3657600" cy="4800600"/>
          </a:xfrm>
        </p:spPr>
        <p:txBody>
          <a:bodyPr/>
          <a:lstStyle/>
          <a:p>
            <a:pPr marL="36512" indent="0">
              <a:buNone/>
            </a:pPr>
            <a:r>
              <a:rPr lang="en-US" dirty="0" smtClean="0"/>
              <a:t>Believed </a:t>
            </a:r>
            <a:r>
              <a:rPr lang="en-US" dirty="0"/>
              <a:t>that people were wicked, selfish, and cruel and would act on behalf of their best interests. </a:t>
            </a:r>
          </a:p>
          <a:p>
            <a:pPr marL="36512" indent="0">
              <a:buNone/>
            </a:pPr>
            <a:r>
              <a:rPr lang="en-US" dirty="0"/>
              <a:t>P</a:t>
            </a:r>
            <a:r>
              <a:rPr lang="en-US" dirty="0" smtClean="0"/>
              <a:t>eople </a:t>
            </a:r>
            <a:r>
              <a:rPr lang="en-US" dirty="0"/>
              <a:t>could </a:t>
            </a:r>
            <a:r>
              <a:rPr lang="en-US" dirty="0" smtClean="0"/>
              <a:t>not be </a:t>
            </a:r>
            <a:r>
              <a:rPr lang="en-US" dirty="0"/>
              <a:t>trusted to govern themselves </a:t>
            </a:r>
            <a:endParaRPr lang="en-US" dirty="0" smtClean="0"/>
          </a:p>
          <a:p>
            <a:pPr marL="36512" indent="0">
              <a:buNone/>
            </a:pPr>
            <a:r>
              <a:rPr lang="en-US" dirty="0"/>
              <a:t>The purpose of the government was to keep law and order.</a:t>
            </a:r>
          </a:p>
          <a:p>
            <a:pPr marL="36512" indent="0">
              <a:buNone/>
            </a:pPr>
            <a:endParaRPr lang="en-US" dirty="0"/>
          </a:p>
          <a:p>
            <a:endParaRPr lang="en-US" dirty="0"/>
          </a:p>
        </p:txBody>
      </p:sp>
      <p:sp>
        <p:nvSpPr>
          <p:cNvPr id="6" name="Content Placeholder 5"/>
          <p:cNvSpPr>
            <a:spLocks noGrp="1"/>
          </p:cNvSpPr>
          <p:nvPr>
            <p:ph sz="half" idx="2"/>
          </p:nvPr>
        </p:nvSpPr>
        <p:spPr>
          <a:xfrm>
            <a:off x="4191000" y="1642074"/>
            <a:ext cx="4876800" cy="4525963"/>
          </a:xfrm>
        </p:spPr>
        <p:txBody>
          <a:bodyPr/>
          <a:lstStyle/>
          <a:p>
            <a:pPr marL="36512" indent="0">
              <a:buNone/>
            </a:pPr>
            <a:r>
              <a:rPr lang="en-US" dirty="0"/>
              <a:t>Believed that people were by nature good and that they could learn from their experiences.</a:t>
            </a:r>
          </a:p>
          <a:p>
            <a:pPr marL="36512" indent="0">
              <a:buNone/>
            </a:pPr>
            <a:r>
              <a:rPr lang="en-US" dirty="0"/>
              <a:t>P</a:t>
            </a:r>
            <a:r>
              <a:rPr lang="en-US" dirty="0" smtClean="0"/>
              <a:t>eople </a:t>
            </a:r>
            <a:r>
              <a:rPr lang="en-US" dirty="0"/>
              <a:t>could be trusted to govern </a:t>
            </a:r>
            <a:r>
              <a:rPr lang="en-US" dirty="0" smtClean="0"/>
              <a:t>themselves; if </a:t>
            </a:r>
            <a:r>
              <a:rPr lang="en-US" dirty="0"/>
              <a:t>provided with the right information would make good decisions</a:t>
            </a:r>
            <a:r>
              <a:rPr lang="en-US" dirty="0" smtClean="0"/>
              <a:t>.</a:t>
            </a:r>
          </a:p>
          <a:p>
            <a:pPr marL="36512" indent="0">
              <a:buNone/>
            </a:pPr>
            <a:r>
              <a:rPr lang="en-US" dirty="0"/>
              <a:t>The purpose of the government is to protect individual liberties and rights.</a:t>
            </a:r>
          </a:p>
          <a:p>
            <a:pPr marL="36512" indent="0">
              <a:buNone/>
            </a:pPr>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391" y="28663"/>
            <a:ext cx="1514475" cy="1613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28663"/>
            <a:ext cx="1490662" cy="14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2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p:txBody>
          <a:bodyPr/>
          <a:lstStyle/>
          <a:p>
            <a:pPr eaLnBrk="1" hangingPunct="1"/>
            <a:r>
              <a:rPr lang="en-US" altLang="en-US" sz="4000" smtClean="0"/>
              <a:t>Montesquieu:  Separation of Powers</a:t>
            </a:r>
          </a:p>
        </p:txBody>
      </p:sp>
      <p:sp>
        <p:nvSpPr>
          <p:cNvPr id="75782" name="Rectangle 6"/>
          <p:cNvSpPr>
            <a:spLocks noGrp="1" noRot="1" noChangeArrowheads="1"/>
          </p:cNvSpPr>
          <p:nvPr>
            <p:ph sz="quarter" idx="13"/>
          </p:nvPr>
        </p:nvSpPr>
        <p:spPr/>
        <p:txBody>
          <a:bodyPr rtlCol="0">
            <a:normAutofit fontScale="92500" lnSpcReduction="20000"/>
          </a:bodyPr>
          <a:lstStyle/>
          <a:p>
            <a:pPr eaLnBrk="1" fontAlgn="auto" hangingPunct="1">
              <a:spcAft>
                <a:spcPts val="0"/>
              </a:spcAft>
              <a:defRPr/>
            </a:pPr>
            <a:r>
              <a:rPr lang="en-US" sz="2800" dirty="0" smtClean="0"/>
              <a:t>Like Locke, Montesquieu was concerned with how to protect liberty from a bad government.</a:t>
            </a:r>
          </a:p>
          <a:p>
            <a:pPr eaLnBrk="1" fontAlgn="auto" hangingPunct="1">
              <a:spcAft>
                <a:spcPts val="0"/>
              </a:spcAft>
              <a:defRPr/>
            </a:pPr>
            <a:r>
              <a:rPr lang="en-US" sz="2800" dirty="0" smtClean="0"/>
              <a:t>He Wrote </a:t>
            </a:r>
            <a:r>
              <a:rPr lang="en-US" sz="2800" i="1" dirty="0" smtClean="0"/>
              <a:t>The Spirit of Laws</a:t>
            </a:r>
            <a:r>
              <a:rPr lang="en-US" sz="2800" dirty="0" smtClean="0"/>
              <a:t> in 1748.  In this book, he described how governments should be organized. </a:t>
            </a:r>
          </a:p>
          <a:p>
            <a:pPr eaLnBrk="1" fontAlgn="auto" hangingPunct="1">
              <a:spcAft>
                <a:spcPts val="0"/>
              </a:spcAft>
              <a:defRPr/>
            </a:pPr>
            <a:r>
              <a:rPr lang="en-US" sz="2800" dirty="0" smtClean="0"/>
              <a:t>His idea:  The </a:t>
            </a:r>
            <a:r>
              <a:rPr lang="en-US" sz="2800" b="1" u="sng" dirty="0" smtClean="0"/>
              <a:t>separation of powers</a:t>
            </a:r>
            <a:r>
              <a:rPr lang="en-US" sz="2800" dirty="0" smtClean="0"/>
              <a:t>:  By dividing different powers among more than one branch of government, no one group in the government could grow too powerful.</a:t>
            </a:r>
          </a:p>
          <a:p>
            <a:pPr eaLnBrk="1" fontAlgn="auto" hangingPunct="1">
              <a:spcAft>
                <a:spcPts val="0"/>
              </a:spcAft>
              <a:defRPr/>
            </a:pPr>
            <a:r>
              <a:rPr lang="en-US" sz="2800" dirty="0"/>
              <a:t>Lasting Impact:  He greatly influenced the men who wrote the U.S. Constitution.  We now have a separate legislative (Congress), judicial (courts), and executive (President) branch</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fade">
                                      <p:cBhvr>
                                        <p:cTn id="7" dur="2000"/>
                                        <p:tgtEl>
                                          <p:spTgt spid="75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782">
                                            <p:txEl>
                                              <p:pRg st="0" end="0"/>
                                            </p:txEl>
                                          </p:spTgt>
                                        </p:tgtEl>
                                        <p:attrNameLst>
                                          <p:attrName>style.visibility</p:attrName>
                                        </p:attrNameLst>
                                      </p:cBhvr>
                                      <p:to>
                                        <p:strVal val="visible"/>
                                      </p:to>
                                    </p:set>
                                    <p:animEffect transition="in" filter="wipe(left)">
                                      <p:cBhvr>
                                        <p:cTn id="12" dur="500"/>
                                        <p:tgtEl>
                                          <p:spTgt spid="7578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782">
                                            <p:txEl>
                                              <p:pRg st="1" end="1"/>
                                            </p:txEl>
                                          </p:spTgt>
                                        </p:tgtEl>
                                        <p:attrNameLst>
                                          <p:attrName>style.visibility</p:attrName>
                                        </p:attrNameLst>
                                      </p:cBhvr>
                                      <p:to>
                                        <p:strVal val="visible"/>
                                      </p:to>
                                    </p:set>
                                    <p:animEffect transition="in" filter="wipe(left)">
                                      <p:cBhvr>
                                        <p:cTn id="17" dur="500"/>
                                        <p:tgtEl>
                                          <p:spTgt spid="7578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5782">
                                            <p:txEl>
                                              <p:pRg st="2" end="2"/>
                                            </p:txEl>
                                          </p:spTgt>
                                        </p:tgtEl>
                                        <p:attrNameLst>
                                          <p:attrName>style.visibility</p:attrName>
                                        </p:attrNameLst>
                                      </p:cBhvr>
                                      <p:to>
                                        <p:strVal val="visible"/>
                                      </p:to>
                                    </p:set>
                                    <p:animEffect transition="in" filter="wipe(left)">
                                      <p:cBhvr>
                                        <p:cTn id="22" dur="500"/>
                                        <p:tgtEl>
                                          <p:spTgt spid="75782">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5782">
                                            <p:txEl>
                                              <p:pRg st="3" end="3"/>
                                            </p:txEl>
                                          </p:spTgt>
                                        </p:tgtEl>
                                        <p:attrNameLst>
                                          <p:attrName>style.visibility</p:attrName>
                                        </p:attrNameLst>
                                      </p:cBhvr>
                                      <p:to>
                                        <p:strVal val="visible"/>
                                      </p:to>
                                    </p:set>
                                    <p:animEffect transition="in" filter="wipe(left)">
                                      <p:cBhvr>
                                        <p:cTn id="27" dur="500"/>
                                        <p:tgtEl>
                                          <p:spTgt spid="7578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8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6.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2602</TotalTime>
  <Words>602</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6</vt:i4>
      </vt:variant>
      <vt:variant>
        <vt:lpstr>Slide Titles</vt:lpstr>
      </vt:variant>
      <vt:variant>
        <vt:i4>9</vt:i4>
      </vt:variant>
    </vt:vector>
  </HeadingPairs>
  <TitlesOfParts>
    <vt:vector size="15" baseType="lpstr">
      <vt:lpstr>Aspect</vt:lpstr>
      <vt:lpstr>Technic</vt:lpstr>
      <vt:lpstr>Office Theme</vt:lpstr>
      <vt:lpstr>1_Office Theme</vt:lpstr>
      <vt:lpstr>Adjacency</vt:lpstr>
      <vt:lpstr>Horizon</vt:lpstr>
      <vt:lpstr>The Enlightenment</vt:lpstr>
      <vt:lpstr>Roots of the Enlightenment</vt:lpstr>
      <vt:lpstr>Enlightenment and Government</vt:lpstr>
      <vt:lpstr>John Locke:  Social Contract and Natural Rights</vt:lpstr>
      <vt:lpstr>John Locke:  Social Contract and Natural Rights</vt:lpstr>
      <vt:lpstr>Thomas Hobbes View</vt:lpstr>
      <vt:lpstr>Hobbes continued….</vt:lpstr>
      <vt:lpstr>PowerPoint Presentation</vt:lpstr>
      <vt:lpstr>Montesquieu:  Separation of Powers</vt:lpstr>
    </vt:vector>
  </TitlesOfParts>
  <Company>Liberty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Enlightenment</dc:title>
  <dc:creator>teacher</dc:creator>
  <cp:lastModifiedBy>Greg</cp:lastModifiedBy>
  <cp:revision>40</cp:revision>
  <dcterms:created xsi:type="dcterms:W3CDTF">2012-04-15T19:49:25Z</dcterms:created>
  <dcterms:modified xsi:type="dcterms:W3CDTF">2018-11-05T23:45:42Z</dcterms:modified>
</cp:coreProperties>
</file>