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 id="2147483696" r:id="rId3"/>
  </p:sldMasterIdLst>
  <p:sldIdLst>
    <p:sldId id="256" r:id="rId4"/>
    <p:sldId id="260" r:id="rId5"/>
    <p:sldId id="259" r:id="rId6"/>
    <p:sldId id="258" r:id="rId7"/>
    <p:sldId id="261" r:id="rId8"/>
    <p:sldId id="262" r:id="rId9"/>
    <p:sldId id="263" r:id="rId10"/>
    <p:sldId id="264" r:id="rId11"/>
    <p:sldId id="265" r:id="rId12"/>
    <p:sldId id="266"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76" d="100"/>
          <a:sy n="76" d="100"/>
        </p:scale>
        <p:origin x="72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3CA3242F-5473-4293-9E1B-011E9E90C682}" type="datetimeFigureOut">
              <a:rPr lang="en-US" smtClean="0"/>
              <a:t>5/10/2017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B6782C-D057-484A-9406-C2BACF957917}" type="slidenum">
              <a:rPr lang="en-US" smtClean="0"/>
              <a:t>‹#›</a:t>
            </a:fld>
            <a:endParaRPr lang="en-US"/>
          </a:p>
        </p:txBody>
      </p:sp>
    </p:spTree>
    <p:extLst>
      <p:ext uri="{BB962C8B-B14F-4D97-AF65-F5344CB8AC3E}">
        <p14:creationId xmlns:p14="http://schemas.microsoft.com/office/powerpoint/2010/main" val="530906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CA3242F-5473-4293-9E1B-011E9E90C682}" type="datetimeFigureOut">
              <a:rPr lang="en-US" smtClean="0"/>
              <a:t>5/10/2017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B6782C-D057-484A-9406-C2BACF957917}" type="slidenum">
              <a:rPr lang="en-US" smtClean="0"/>
              <a:t>‹#›</a:t>
            </a:fld>
            <a:endParaRPr lang="en-US"/>
          </a:p>
        </p:txBody>
      </p:sp>
    </p:spTree>
    <p:extLst>
      <p:ext uri="{BB962C8B-B14F-4D97-AF65-F5344CB8AC3E}">
        <p14:creationId xmlns:p14="http://schemas.microsoft.com/office/powerpoint/2010/main" val="2849712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CA3242F-5473-4293-9E1B-011E9E90C682}" type="datetimeFigureOut">
              <a:rPr lang="en-US" smtClean="0"/>
              <a:t>5/10/2017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B6782C-D057-484A-9406-C2BACF957917}" type="slidenum">
              <a:rPr lang="en-US" smtClean="0"/>
              <a:t>‹#›</a:t>
            </a:fld>
            <a:endParaRPr lang="en-US"/>
          </a:p>
        </p:txBody>
      </p:sp>
    </p:spTree>
    <p:extLst>
      <p:ext uri="{BB962C8B-B14F-4D97-AF65-F5344CB8AC3E}">
        <p14:creationId xmlns:p14="http://schemas.microsoft.com/office/powerpoint/2010/main" val="21095529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CA3242F-5473-4293-9E1B-011E9E90C682}" type="datetimeFigureOut">
              <a:rPr lang="en-US" smtClean="0"/>
              <a:t>5/10/2017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B6782C-D057-484A-9406-C2BACF957917}" type="slidenum">
              <a:rPr lang="en-US" smtClean="0"/>
              <a:t>‹#›</a:t>
            </a:fld>
            <a:endParaRPr lang="en-US"/>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8490672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CA3242F-5473-4293-9E1B-011E9E90C682}" type="datetimeFigureOut">
              <a:rPr lang="en-US" smtClean="0"/>
              <a:t>5/10/2017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B6782C-D057-484A-9406-C2BACF957917}" type="slidenum">
              <a:rPr lang="en-US" smtClean="0"/>
              <a:t>‹#›</a:t>
            </a:fld>
            <a:endParaRPr lang="en-US"/>
          </a:p>
        </p:txBody>
      </p:sp>
    </p:spTree>
    <p:extLst>
      <p:ext uri="{BB962C8B-B14F-4D97-AF65-F5344CB8AC3E}">
        <p14:creationId xmlns:p14="http://schemas.microsoft.com/office/powerpoint/2010/main" val="2847293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CA3242F-5473-4293-9E1B-011E9E90C682}" type="datetimeFigureOut">
              <a:rPr lang="en-US" smtClean="0"/>
              <a:t>5/10/2017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B6782C-D057-484A-9406-C2BACF957917}" type="slidenum">
              <a:rPr lang="en-US" smtClean="0"/>
              <a:t>‹#›</a:t>
            </a:fld>
            <a:endParaRPr lang="en-US"/>
          </a:p>
        </p:txBody>
      </p:sp>
    </p:spTree>
    <p:extLst>
      <p:ext uri="{BB962C8B-B14F-4D97-AF65-F5344CB8AC3E}">
        <p14:creationId xmlns:p14="http://schemas.microsoft.com/office/powerpoint/2010/main" val="19032297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CA3242F-5473-4293-9E1B-011E9E90C682}" type="datetimeFigureOut">
              <a:rPr lang="en-US" smtClean="0"/>
              <a:t>5/10/2017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B6782C-D057-484A-9406-C2BACF957917}" type="slidenum">
              <a:rPr lang="en-US" smtClean="0"/>
              <a:t>‹#›</a:t>
            </a:fld>
            <a:endParaRPr lang="en-US"/>
          </a:p>
        </p:txBody>
      </p:sp>
    </p:spTree>
    <p:extLst>
      <p:ext uri="{BB962C8B-B14F-4D97-AF65-F5344CB8AC3E}">
        <p14:creationId xmlns:p14="http://schemas.microsoft.com/office/powerpoint/2010/main" val="29351022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A3242F-5473-4293-9E1B-011E9E90C682}" type="datetimeFigureOut">
              <a:rPr lang="en-US" smtClean="0"/>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6782C-D057-484A-9406-C2BACF957917}" type="slidenum">
              <a:rPr lang="en-US" smtClean="0"/>
              <a:t>‹#›</a:t>
            </a:fld>
            <a:endParaRPr lang="en-US"/>
          </a:p>
        </p:txBody>
      </p:sp>
    </p:spTree>
    <p:extLst>
      <p:ext uri="{BB962C8B-B14F-4D97-AF65-F5344CB8AC3E}">
        <p14:creationId xmlns:p14="http://schemas.microsoft.com/office/powerpoint/2010/main" val="32109887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A3242F-5473-4293-9E1B-011E9E90C682}" type="datetimeFigureOut">
              <a:rPr lang="en-US" smtClean="0"/>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6782C-D057-484A-9406-C2BACF957917}" type="slidenum">
              <a:rPr lang="en-US" smtClean="0"/>
              <a:t>‹#›</a:t>
            </a:fld>
            <a:endParaRPr lang="en-US"/>
          </a:p>
        </p:txBody>
      </p:sp>
    </p:spTree>
    <p:extLst>
      <p:ext uri="{BB962C8B-B14F-4D97-AF65-F5344CB8AC3E}">
        <p14:creationId xmlns:p14="http://schemas.microsoft.com/office/powerpoint/2010/main" val="1392803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CA3242F-5473-4293-9E1B-011E9E90C682}" type="datetimeFigureOut">
              <a:rPr lang="en-US" smtClean="0"/>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6782C-D057-484A-9406-C2BACF957917}" type="slidenum">
              <a:rPr lang="en-US" smtClean="0"/>
              <a:t>‹#›</a:t>
            </a:fld>
            <a:endParaRPr lang="en-US"/>
          </a:p>
        </p:txBody>
      </p:sp>
    </p:spTree>
    <p:extLst>
      <p:ext uri="{BB962C8B-B14F-4D97-AF65-F5344CB8AC3E}">
        <p14:creationId xmlns:p14="http://schemas.microsoft.com/office/powerpoint/2010/main" val="2095458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A3242F-5473-4293-9E1B-011E9E90C682}" type="datetimeFigureOut">
              <a:rPr lang="en-US" smtClean="0"/>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6782C-D057-484A-9406-C2BACF957917}" type="slidenum">
              <a:rPr lang="en-US" smtClean="0"/>
              <a:t>‹#›</a:t>
            </a:fld>
            <a:endParaRPr lang="en-US"/>
          </a:p>
        </p:txBody>
      </p:sp>
    </p:spTree>
    <p:extLst>
      <p:ext uri="{BB962C8B-B14F-4D97-AF65-F5344CB8AC3E}">
        <p14:creationId xmlns:p14="http://schemas.microsoft.com/office/powerpoint/2010/main" val="2947221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A3242F-5473-4293-9E1B-011E9E90C682}" type="datetimeFigureOut">
              <a:rPr lang="en-US" smtClean="0"/>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6782C-D057-484A-9406-C2BACF957917}" type="slidenum">
              <a:rPr lang="en-US" smtClean="0"/>
              <a:t>‹#›</a:t>
            </a:fld>
            <a:endParaRPr lang="en-US"/>
          </a:p>
        </p:txBody>
      </p:sp>
    </p:spTree>
    <p:extLst>
      <p:ext uri="{BB962C8B-B14F-4D97-AF65-F5344CB8AC3E}">
        <p14:creationId xmlns:p14="http://schemas.microsoft.com/office/powerpoint/2010/main" val="16900295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A3242F-5473-4293-9E1B-011E9E90C682}" type="datetimeFigureOut">
              <a:rPr lang="en-US" smtClean="0"/>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6782C-D057-484A-9406-C2BACF957917}" type="slidenum">
              <a:rPr lang="en-US" smtClean="0"/>
              <a:t>‹#›</a:t>
            </a:fld>
            <a:endParaRPr lang="en-US"/>
          </a:p>
        </p:txBody>
      </p:sp>
    </p:spTree>
    <p:extLst>
      <p:ext uri="{BB962C8B-B14F-4D97-AF65-F5344CB8AC3E}">
        <p14:creationId xmlns:p14="http://schemas.microsoft.com/office/powerpoint/2010/main" val="2604515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CA3242F-5473-4293-9E1B-011E9E90C682}" type="datetimeFigureOut">
              <a:rPr lang="en-US" smtClean="0"/>
              <a:t>5/10/2017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B6782C-D057-484A-9406-C2BACF957917}" type="slidenum">
              <a:rPr lang="en-US" smtClean="0"/>
              <a:t>‹#›</a:t>
            </a:fld>
            <a:endParaRPr lang="en-US"/>
          </a:p>
        </p:txBody>
      </p:sp>
    </p:spTree>
    <p:extLst>
      <p:ext uri="{BB962C8B-B14F-4D97-AF65-F5344CB8AC3E}">
        <p14:creationId xmlns:p14="http://schemas.microsoft.com/office/powerpoint/2010/main" val="30694071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A3242F-5473-4293-9E1B-011E9E90C682}" type="datetimeFigureOut">
              <a:rPr lang="en-US" smtClean="0"/>
              <a:t>5/10/2017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B6782C-D057-484A-9406-C2BACF957917}" type="slidenum">
              <a:rPr lang="en-US" smtClean="0"/>
              <a:t>‹#›</a:t>
            </a:fld>
            <a:endParaRPr lang="en-US"/>
          </a:p>
        </p:txBody>
      </p:sp>
    </p:spTree>
    <p:extLst>
      <p:ext uri="{BB962C8B-B14F-4D97-AF65-F5344CB8AC3E}">
        <p14:creationId xmlns:p14="http://schemas.microsoft.com/office/powerpoint/2010/main" val="22599872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CA3242F-5473-4293-9E1B-011E9E90C682}" type="datetimeFigureOut">
              <a:rPr lang="en-US" smtClean="0"/>
              <a:t>5/10/2017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B6782C-D057-484A-9406-C2BACF957917}" type="slidenum">
              <a:rPr lang="en-US" smtClean="0"/>
              <a:t>‹#›</a:t>
            </a:fld>
            <a:endParaRPr lang="en-US"/>
          </a:p>
        </p:txBody>
      </p:sp>
    </p:spTree>
    <p:extLst>
      <p:ext uri="{BB962C8B-B14F-4D97-AF65-F5344CB8AC3E}">
        <p14:creationId xmlns:p14="http://schemas.microsoft.com/office/powerpoint/2010/main" val="13165382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A3242F-5473-4293-9E1B-011E9E90C682}" type="datetimeFigureOut">
              <a:rPr lang="en-US" smtClean="0"/>
              <a:t>5/10/2017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B6782C-D057-484A-9406-C2BACF957917}" type="slidenum">
              <a:rPr lang="en-US" smtClean="0"/>
              <a:t>‹#›</a:t>
            </a:fld>
            <a:endParaRPr lang="en-US"/>
          </a:p>
        </p:txBody>
      </p:sp>
    </p:spTree>
    <p:extLst>
      <p:ext uri="{BB962C8B-B14F-4D97-AF65-F5344CB8AC3E}">
        <p14:creationId xmlns:p14="http://schemas.microsoft.com/office/powerpoint/2010/main" val="18354506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CA3242F-5473-4293-9E1B-011E9E90C682}" type="datetimeFigureOut">
              <a:rPr lang="en-US" smtClean="0"/>
              <a:t>5/10/2017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B6782C-D057-484A-9406-C2BACF957917}" type="slidenum">
              <a:rPr lang="en-US" smtClean="0"/>
              <a:t>‹#›</a:t>
            </a:fld>
            <a:endParaRPr lang="en-US"/>
          </a:p>
        </p:txBody>
      </p:sp>
    </p:spTree>
    <p:extLst>
      <p:ext uri="{BB962C8B-B14F-4D97-AF65-F5344CB8AC3E}">
        <p14:creationId xmlns:p14="http://schemas.microsoft.com/office/powerpoint/2010/main" val="31157009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CA3242F-5473-4293-9E1B-011E9E90C682}" type="datetimeFigureOut">
              <a:rPr lang="en-US" smtClean="0"/>
              <a:t>5/10/2017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B6782C-D057-484A-9406-C2BACF957917}" type="slidenum">
              <a:rPr lang="en-US" smtClean="0"/>
              <a:t>‹#›</a:t>
            </a:fld>
            <a:endParaRPr lang="en-US"/>
          </a:p>
        </p:txBody>
      </p:sp>
    </p:spTree>
    <p:extLst>
      <p:ext uri="{BB962C8B-B14F-4D97-AF65-F5344CB8AC3E}">
        <p14:creationId xmlns:p14="http://schemas.microsoft.com/office/powerpoint/2010/main" val="11471000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CA3242F-5473-4293-9E1B-011E9E90C682}" type="datetimeFigureOut">
              <a:rPr lang="en-US" smtClean="0"/>
              <a:t>5/10/2017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B6782C-D057-484A-9406-C2BACF957917}" type="slidenum">
              <a:rPr lang="en-US" smtClean="0"/>
              <a:t>‹#›</a:t>
            </a:fld>
            <a:endParaRPr lang="en-US"/>
          </a:p>
        </p:txBody>
      </p:sp>
    </p:spTree>
    <p:extLst>
      <p:ext uri="{BB962C8B-B14F-4D97-AF65-F5344CB8AC3E}">
        <p14:creationId xmlns:p14="http://schemas.microsoft.com/office/powerpoint/2010/main" val="36219458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CA3242F-5473-4293-9E1B-011E9E90C682}" type="datetimeFigureOut">
              <a:rPr lang="en-US" smtClean="0"/>
              <a:t>5/10/2017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B6782C-D057-484A-9406-C2BACF957917}" type="slidenum">
              <a:rPr lang="en-US" smtClean="0"/>
              <a:t>‹#›</a:t>
            </a:fld>
            <a:endParaRPr lang="en-US"/>
          </a:p>
        </p:txBody>
      </p:sp>
    </p:spTree>
    <p:extLst>
      <p:ext uri="{BB962C8B-B14F-4D97-AF65-F5344CB8AC3E}">
        <p14:creationId xmlns:p14="http://schemas.microsoft.com/office/powerpoint/2010/main" val="7342412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CA3242F-5473-4293-9E1B-011E9E90C682}" type="datetimeFigureOut">
              <a:rPr lang="en-US" smtClean="0"/>
              <a:t>5/10/2017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B6782C-D057-484A-9406-C2BACF957917}" type="slidenum">
              <a:rPr lang="en-US" smtClean="0"/>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654113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CA3242F-5473-4293-9E1B-011E9E90C682}" type="datetimeFigureOut">
              <a:rPr lang="en-US" smtClean="0"/>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6782C-D057-484A-9406-C2BACF957917}" type="slidenum">
              <a:rPr lang="en-US" smtClean="0"/>
              <a:t>‹#›</a:t>
            </a:fld>
            <a:endParaRPr lang="en-US"/>
          </a:p>
        </p:txBody>
      </p:sp>
    </p:spTree>
    <p:extLst>
      <p:ext uri="{BB962C8B-B14F-4D97-AF65-F5344CB8AC3E}">
        <p14:creationId xmlns:p14="http://schemas.microsoft.com/office/powerpoint/2010/main" val="32512394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CA3242F-5473-4293-9E1B-011E9E90C682}" type="datetimeFigureOut">
              <a:rPr lang="en-US" smtClean="0"/>
              <a:t>5/10/2017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B6782C-D057-484A-9406-C2BACF957917}" type="slidenum">
              <a:rPr lang="en-US" smtClean="0"/>
              <a:t>‹#›</a:t>
            </a:fld>
            <a:endParaRPr lang="en-US"/>
          </a:p>
        </p:txBody>
      </p:sp>
    </p:spTree>
    <p:extLst>
      <p:ext uri="{BB962C8B-B14F-4D97-AF65-F5344CB8AC3E}">
        <p14:creationId xmlns:p14="http://schemas.microsoft.com/office/powerpoint/2010/main" val="39702491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CA3242F-5473-4293-9E1B-011E9E90C682}" type="datetimeFigureOut">
              <a:rPr lang="en-US" smtClean="0"/>
              <a:t>5/10/2017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B6782C-D057-484A-9406-C2BACF957917}" type="slidenum">
              <a:rPr lang="en-US" smtClean="0"/>
              <a:t>‹#›</a:t>
            </a:fld>
            <a:endParaRPr lang="en-US"/>
          </a:p>
        </p:txBody>
      </p:sp>
    </p:spTree>
    <p:extLst>
      <p:ext uri="{BB962C8B-B14F-4D97-AF65-F5344CB8AC3E}">
        <p14:creationId xmlns:p14="http://schemas.microsoft.com/office/powerpoint/2010/main" val="42608440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CA3242F-5473-4293-9E1B-011E9E90C682}" type="datetimeFigureOut">
              <a:rPr lang="en-US" smtClean="0"/>
              <a:t>5/10/2017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B6782C-D057-484A-9406-C2BACF957917}" type="slidenum">
              <a:rPr lang="en-US" smtClean="0"/>
              <a:t>‹#›</a:t>
            </a:fld>
            <a:endParaRPr lang="en-US"/>
          </a:p>
        </p:txBody>
      </p:sp>
    </p:spTree>
    <p:extLst>
      <p:ext uri="{BB962C8B-B14F-4D97-AF65-F5344CB8AC3E}">
        <p14:creationId xmlns:p14="http://schemas.microsoft.com/office/powerpoint/2010/main" val="21208698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A3242F-5473-4293-9E1B-011E9E90C682}" type="datetimeFigureOut">
              <a:rPr lang="en-US" smtClean="0"/>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6782C-D057-484A-9406-C2BACF957917}" type="slidenum">
              <a:rPr lang="en-US" smtClean="0"/>
              <a:t>‹#›</a:t>
            </a:fld>
            <a:endParaRPr lang="en-US"/>
          </a:p>
        </p:txBody>
      </p:sp>
    </p:spTree>
    <p:extLst>
      <p:ext uri="{BB962C8B-B14F-4D97-AF65-F5344CB8AC3E}">
        <p14:creationId xmlns:p14="http://schemas.microsoft.com/office/powerpoint/2010/main" val="35879068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A3242F-5473-4293-9E1B-011E9E90C682}" type="datetimeFigureOut">
              <a:rPr lang="en-US" smtClean="0"/>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6782C-D057-484A-9406-C2BACF957917}" type="slidenum">
              <a:rPr lang="en-US" smtClean="0"/>
              <a:t>‹#›</a:t>
            </a:fld>
            <a:endParaRPr lang="en-US"/>
          </a:p>
        </p:txBody>
      </p:sp>
    </p:spTree>
    <p:extLst>
      <p:ext uri="{BB962C8B-B14F-4D97-AF65-F5344CB8AC3E}">
        <p14:creationId xmlns:p14="http://schemas.microsoft.com/office/powerpoint/2010/main" val="14575436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CA3242F-5473-4293-9E1B-011E9E90C682}" type="datetimeFigureOut">
              <a:rPr lang="en-US" smtClean="0"/>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6782C-D057-484A-9406-C2BACF957917}" type="slidenum">
              <a:rPr lang="en-US" smtClean="0"/>
              <a:t>‹#›</a:t>
            </a:fld>
            <a:endParaRPr lang="en-US"/>
          </a:p>
        </p:txBody>
      </p:sp>
    </p:spTree>
    <p:extLst>
      <p:ext uri="{BB962C8B-B14F-4D97-AF65-F5344CB8AC3E}">
        <p14:creationId xmlns:p14="http://schemas.microsoft.com/office/powerpoint/2010/main" val="32475300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3CA3242F-5473-4293-9E1B-011E9E90C682}" type="datetimeFigureOut">
              <a:rPr lang="en-US" smtClean="0"/>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6782C-D057-484A-9406-C2BACF957917}" type="slidenum">
              <a:rPr lang="en-US" smtClean="0"/>
              <a:t>‹#›</a:t>
            </a:fld>
            <a:endParaRPr lang="en-US"/>
          </a:p>
        </p:txBody>
      </p:sp>
    </p:spTree>
    <p:extLst>
      <p:ext uri="{BB962C8B-B14F-4D97-AF65-F5344CB8AC3E}">
        <p14:creationId xmlns:p14="http://schemas.microsoft.com/office/powerpoint/2010/main" val="29628004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A3242F-5473-4293-9E1B-011E9E90C682}" type="datetimeFigureOut">
              <a:rPr lang="en-US" smtClean="0"/>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6782C-D057-484A-9406-C2BACF957917}" type="slidenum">
              <a:rPr lang="en-US" smtClean="0"/>
              <a:t>‹#›</a:t>
            </a:fld>
            <a:endParaRPr lang="en-US"/>
          </a:p>
        </p:txBody>
      </p:sp>
    </p:spTree>
    <p:extLst>
      <p:ext uri="{BB962C8B-B14F-4D97-AF65-F5344CB8AC3E}">
        <p14:creationId xmlns:p14="http://schemas.microsoft.com/office/powerpoint/2010/main" val="8627196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CA3242F-5473-4293-9E1B-011E9E90C682}" type="datetimeFigureOut">
              <a:rPr lang="en-US" smtClean="0"/>
              <a:t>5/10/2017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B6782C-D057-484A-9406-C2BACF957917}" type="slidenum">
              <a:rPr lang="en-US" smtClean="0"/>
              <a:t>‹#›</a:t>
            </a:fld>
            <a:endParaRPr lang="en-US"/>
          </a:p>
        </p:txBody>
      </p:sp>
    </p:spTree>
    <p:extLst>
      <p:ext uri="{BB962C8B-B14F-4D97-AF65-F5344CB8AC3E}">
        <p14:creationId xmlns:p14="http://schemas.microsoft.com/office/powerpoint/2010/main" val="39394904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A3242F-5473-4293-9E1B-011E9E90C682}" type="datetimeFigureOut">
              <a:rPr lang="en-US" smtClean="0"/>
              <a:t>5/10/2017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B6782C-D057-484A-9406-C2BACF957917}" type="slidenum">
              <a:rPr lang="en-US" smtClean="0"/>
              <a:t>‹#›</a:t>
            </a:fld>
            <a:endParaRPr lang="en-US"/>
          </a:p>
        </p:txBody>
      </p:sp>
    </p:spTree>
    <p:extLst>
      <p:ext uri="{BB962C8B-B14F-4D97-AF65-F5344CB8AC3E}">
        <p14:creationId xmlns:p14="http://schemas.microsoft.com/office/powerpoint/2010/main" val="578853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CA3242F-5473-4293-9E1B-011E9E90C682}" type="datetimeFigureOut">
              <a:rPr lang="en-US" smtClean="0"/>
              <a:t>5/10/2017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B6782C-D057-484A-9406-C2BACF957917}" type="slidenum">
              <a:rPr lang="en-US" smtClean="0"/>
              <a:t>‹#›</a:t>
            </a:fld>
            <a:endParaRPr lang="en-US"/>
          </a:p>
        </p:txBody>
      </p:sp>
    </p:spTree>
    <p:extLst>
      <p:ext uri="{BB962C8B-B14F-4D97-AF65-F5344CB8AC3E}">
        <p14:creationId xmlns:p14="http://schemas.microsoft.com/office/powerpoint/2010/main" val="39626089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3CA3242F-5473-4293-9E1B-011E9E90C682}" type="datetimeFigureOut">
              <a:rPr lang="en-US" smtClean="0"/>
              <a:t>5/10/2017</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02B6782C-D057-484A-9406-C2BACF957917}" type="slidenum">
              <a:rPr lang="en-US" smtClean="0"/>
              <a:t>‹#›</a:t>
            </a:fld>
            <a:endParaRPr lang="en-US"/>
          </a:p>
        </p:txBody>
      </p:sp>
    </p:spTree>
    <p:extLst>
      <p:ext uri="{BB962C8B-B14F-4D97-AF65-F5344CB8AC3E}">
        <p14:creationId xmlns:p14="http://schemas.microsoft.com/office/powerpoint/2010/main" val="11995175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CA3242F-5473-4293-9E1B-011E9E90C682}" type="datetimeFigureOut">
              <a:rPr lang="en-US" smtClean="0"/>
              <a:t>5/10/2017</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02B6782C-D057-484A-9406-C2BACF957917}" type="slidenum">
              <a:rPr lang="en-US" smtClean="0"/>
              <a:t>‹#›</a:t>
            </a:fld>
            <a:endParaRPr lang="en-US"/>
          </a:p>
        </p:txBody>
      </p:sp>
    </p:spTree>
    <p:extLst>
      <p:ext uri="{BB962C8B-B14F-4D97-AF65-F5344CB8AC3E}">
        <p14:creationId xmlns:p14="http://schemas.microsoft.com/office/powerpoint/2010/main" val="38169922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3CA3242F-5473-4293-9E1B-011E9E90C682}" type="datetimeFigureOut">
              <a:rPr lang="en-US" smtClean="0"/>
              <a:t>5/10/2017</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02B6782C-D057-484A-9406-C2BACF957917}" type="slidenum">
              <a:rPr lang="en-US" smtClean="0"/>
              <a:t>‹#›</a:t>
            </a:fld>
            <a:endParaRPr lang="en-US"/>
          </a:p>
        </p:txBody>
      </p:sp>
    </p:spTree>
    <p:extLst>
      <p:ext uri="{BB962C8B-B14F-4D97-AF65-F5344CB8AC3E}">
        <p14:creationId xmlns:p14="http://schemas.microsoft.com/office/powerpoint/2010/main" val="42727217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CA3242F-5473-4293-9E1B-011E9E90C682}" type="datetimeFigureOut">
              <a:rPr lang="en-US" smtClean="0"/>
              <a:t>5/10/2017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B6782C-D057-484A-9406-C2BACF957917}" type="slidenum">
              <a:rPr lang="en-US" smtClean="0"/>
              <a:t>‹#›</a:t>
            </a:fld>
            <a:endParaRPr lang="en-US"/>
          </a:p>
        </p:txBody>
      </p:sp>
    </p:spTree>
    <p:extLst>
      <p:ext uri="{BB962C8B-B14F-4D97-AF65-F5344CB8AC3E}">
        <p14:creationId xmlns:p14="http://schemas.microsoft.com/office/powerpoint/2010/main" val="28044524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CA3242F-5473-4293-9E1B-011E9E90C682}" type="datetimeFigureOut">
              <a:rPr lang="en-US" smtClean="0"/>
              <a:t>5/10/2017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B6782C-D057-484A-9406-C2BACF957917}" type="slidenum">
              <a:rPr lang="en-US" smtClean="0"/>
              <a:t>‹#›</a:t>
            </a:fld>
            <a:endParaRPr lang="en-US"/>
          </a:p>
        </p:txBody>
      </p:sp>
    </p:spTree>
    <p:extLst>
      <p:ext uri="{BB962C8B-B14F-4D97-AF65-F5344CB8AC3E}">
        <p14:creationId xmlns:p14="http://schemas.microsoft.com/office/powerpoint/2010/main" val="27935563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CA3242F-5473-4293-9E1B-011E9E90C682}" type="datetimeFigureOut">
              <a:rPr lang="en-US" smtClean="0"/>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6782C-D057-484A-9406-C2BACF957917}" type="slidenum">
              <a:rPr lang="en-US" smtClean="0"/>
              <a:t>‹#›</a:t>
            </a:fld>
            <a:endParaRPr lang="en-US"/>
          </a:p>
        </p:txBody>
      </p:sp>
    </p:spTree>
    <p:extLst>
      <p:ext uri="{BB962C8B-B14F-4D97-AF65-F5344CB8AC3E}">
        <p14:creationId xmlns:p14="http://schemas.microsoft.com/office/powerpoint/2010/main" val="5833833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CA3242F-5473-4293-9E1B-011E9E90C682}" type="datetimeFigureOut">
              <a:rPr lang="en-US" smtClean="0"/>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6782C-D057-484A-9406-C2BACF957917}"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868983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A3242F-5473-4293-9E1B-011E9E90C682}" type="datetimeFigureOut">
              <a:rPr lang="en-US" smtClean="0"/>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6782C-D057-484A-9406-C2BACF957917}" type="slidenum">
              <a:rPr lang="en-US" smtClean="0"/>
              <a:t>‹#›</a:t>
            </a:fld>
            <a:endParaRPr lang="en-US"/>
          </a:p>
        </p:txBody>
      </p:sp>
    </p:spTree>
    <p:extLst>
      <p:ext uri="{BB962C8B-B14F-4D97-AF65-F5344CB8AC3E}">
        <p14:creationId xmlns:p14="http://schemas.microsoft.com/office/powerpoint/2010/main" val="12562891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CA3242F-5473-4293-9E1B-011E9E90C682}" type="datetimeFigureOut">
              <a:rPr lang="en-US" smtClean="0"/>
              <a:t>5/10/2017</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6782C-D057-484A-9406-C2BACF957917}" type="slidenum">
              <a:rPr lang="en-US" smtClean="0"/>
              <a:t>‹#›</a:t>
            </a:fld>
            <a:endParaRPr lang="en-US"/>
          </a:p>
        </p:txBody>
      </p:sp>
    </p:spTree>
    <p:extLst>
      <p:ext uri="{BB962C8B-B14F-4D97-AF65-F5344CB8AC3E}">
        <p14:creationId xmlns:p14="http://schemas.microsoft.com/office/powerpoint/2010/main" val="9859938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CA3242F-5473-4293-9E1B-011E9E90C682}" type="datetimeFigureOut">
              <a:rPr lang="en-US" smtClean="0"/>
              <a:t>5/10/2017</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6782C-D057-484A-9406-C2BACF957917}" type="slidenum">
              <a:rPr lang="en-US" smtClean="0"/>
              <a:t>‹#›</a:t>
            </a:fld>
            <a:endParaRPr lang="en-US"/>
          </a:p>
        </p:txBody>
      </p:sp>
    </p:spTree>
    <p:extLst>
      <p:ext uri="{BB962C8B-B14F-4D97-AF65-F5344CB8AC3E}">
        <p14:creationId xmlns:p14="http://schemas.microsoft.com/office/powerpoint/2010/main" val="614540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A3242F-5473-4293-9E1B-011E9E90C682}" type="datetimeFigureOut">
              <a:rPr lang="en-US" smtClean="0"/>
              <a:t>5/10/2017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B6782C-D057-484A-9406-C2BACF957917}" type="slidenum">
              <a:rPr lang="en-US" smtClean="0"/>
              <a:t>‹#›</a:t>
            </a:fld>
            <a:endParaRPr lang="en-US"/>
          </a:p>
        </p:txBody>
      </p:sp>
    </p:spTree>
    <p:extLst>
      <p:ext uri="{BB962C8B-B14F-4D97-AF65-F5344CB8AC3E}">
        <p14:creationId xmlns:p14="http://schemas.microsoft.com/office/powerpoint/2010/main" val="40090138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A3242F-5473-4293-9E1B-011E9E90C682}" type="datetimeFigureOut">
              <a:rPr lang="en-US" smtClean="0"/>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6782C-D057-484A-9406-C2BACF957917}" type="slidenum">
              <a:rPr lang="en-US" smtClean="0"/>
              <a:t>‹#›</a:t>
            </a:fld>
            <a:endParaRPr lang="en-US"/>
          </a:p>
        </p:txBody>
      </p:sp>
    </p:spTree>
    <p:extLst>
      <p:ext uri="{BB962C8B-B14F-4D97-AF65-F5344CB8AC3E}">
        <p14:creationId xmlns:p14="http://schemas.microsoft.com/office/powerpoint/2010/main" val="29066917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A3242F-5473-4293-9E1B-011E9E90C682}" type="datetimeFigureOut">
              <a:rPr lang="en-US" smtClean="0"/>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6782C-D057-484A-9406-C2BACF957917}" type="slidenum">
              <a:rPr lang="en-US" smtClean="0"/>
              <a:t>‹#›</a:t>
            </a:fld>
            <a:endParaRPr lang="en-US"/>
          </a:p>
        </p:txBody>
      </p:sp>
    </p:spTree>
    <p:extLst>
      <p:ext uri="{BB962C8B-B14F-4D97-AF65-F5344CB8AC3E}">
        <p14:creationId xmlns:p14="http://schemas.microsoft.com/office/powerpoint/2010/main" val="975302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CA3242F-5473-4293-9E1B-011E9E90C682}" type="datetimeFigureOut">
              <a:rPr lang="en-US" smtClean="0"/>
              <a:t>5/10/2017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B6782C-D057-484A-9406-C2BACF957917}" type="slidenum">
              <a:rPr lang="en-US" smtClean="0"/>
              <a:t>‹#›</a:t>
            </a:fld>
            <a:endParaRPr lang="en-US"/>
          </a:p>
        </p:txBody>
      </p:sp>
    </p:spTree>
    <p:extLst>
      <p:ext uri="{BB962C8B-B14F-4D97-AF65-F5344CB8AC3E}">
        <p14:creationId xmlns:p14="http://schemas.microsoft.com/office/powerpoint/2010/main" val="3529411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A3242F-5473-4293-9E1B-011E9E90C682}" type="datetimeFigureOut">
              <a:rPr lang="en-US" smtClean="0"/>
              <a:t>5/10/2017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B6782C-D057-484A-9406-C2BACF957917}" type="slidenum">
              <a:rPr lang="en-US" smtClean="0"/>
              <a:t>‹#›</a:t>
            </a:fld>
            <a:endParaRPr lang="en-US"/>
          </a:p>
        </p:txBody>
      </p:sp>
    </p:spTree>
    <p:extLst>
      <p:ext uri="{BB962C8B-B14F-4D97-AF65-F5344CB8AC3E}">
        <p14:creationId xmlns:p14="http://schemas.microsoft.com/office/powerpoint/2010/main" val="1187964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CA3242F-5473-4293-9E1B-011E9E90C682}" type="datetimeFigureOut">
              <a:rPr lang="en-US" smtClean="0"/>
              <a:t>5/10/2017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B6782C-D057-484A-9406-C2BACF957917}" type="slidenum">
              <a:rPr lang="en-US" smtClean="0"/>
              <a:t>‹#›</a:t>
            </a:fld>
            <a:endParaRPr lang="en-US"/>
          </a:p>
        </p:txBody>
      </p:sp>
    </p:spTree>
    <p:extLst>
      <p:ext uri="{BB962C8B-B14F-4D97-AF65-F5344CB8AC3E}">
        <p14:creationId xmlns:p14="http://schemas.microsoft.com/office/powerpoint/2010/main" val="3644029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CA3242F-5473-4293-9E1B-011E9E90C682}" type="datetimeFigureOut">
              <a:rPr lang="en-US" smtClean="0"/>
              <a:t>5/10/2017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B6782C-D057-484A-9406-C2BACF957917}" type="slidenum">
              <a:rPr lang="en-US" smtClean="0"/>
              <a:t>‹#›</a:t>
            </a:fld>
            <a:endParaRPr lang="en-US"/>
          </a:p>
        </p:txBody>
      </p:sp>
    </p:spTree>
    <p:extLst>
      <p:ext uri="{BB962C8B-B14F-4D97-AF65-F5344CB8AC3E}">
        <p14:creationId xmlns:p14="http://schemas.microsoft.com/office/powerpoint/2010/main" val="440000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3.xml"/><Relationship Id="rId3" Type="http://schemas.openxmlformats.org/officeDocument/2006/relationships/slideLayout" Target="../slideLayouts/slideLayout37.xml"/><Relationship Id="rId21" Type="http://schemas.openxmlformats.org/officeDocument/2006/relationships/image" Target="../media/image6.png"/><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image" Target="../media/image5.pn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image" Target="../media/image4.png"/><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3CA3242F-5473-4293-9E1B-011E9E90C682}" type="datetimeFigureOut">
              <a:rPr lang="en-US" smtClean="0"/>
              <a:t>5/10/2017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02B6782C-D057-484A-9406-C2BACF957917}" type="slidenum">
              <a:rPr lang="en-US" smtClean="0"/>
              <a:t>‹#›</a:t>
            </a:fld>
            <a:endParaRPr lang="en-US"/>
          </a:p>
        </p:txBody>
      </p:sp>
    </p:spTree>
    <p:extLst>
      <p:ext uri="{BB962C8B-B14F-4D97-AF65-F5344CB8AC3E}">
        <p14:creationId xmlns:p14="http://schemas.microsoft.com/office/powerpoint/2010/main" val="312359407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3CA3242F-5473-4293-9E1B-011E9E90C682}" type="datetimeFigureOut">
              <a:rPr lang="en-US" smtClean="0"/>
              <a:t>5/10/2017</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02B6782C-D057-484A-9406-C2BACF957917}" type="slidenum">
              <a:rPr lang="en-US" smtClean="0"/>
              <a:t>‹#›</a:t>
            </a:fld>
            <a:endParaRPr lang="en-US"/>
          </a:p>
        </p:txBody>
      </p:sp>
    </p:spTree>
    <p:extLst>
      <p:ext uri="{BB962C8B-B14F-4D97-AF65-F5344CB8AC3E}">
        <p14:creationId xmlns:p14="http://schemas.microsoft.com/office/powerpoint/2010/main" val="2952199745"/>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CA3242F-5473-4293-9E1B-011E9E90C682}" type="datetimeFigureOut">
              <a:rPr lang="en-US" smtClean="0"/>
              <a:t>5/10/2017</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02B6782C-D057-484A-9406-C2BACF957917}" type="slidenum">
              <a:rPr lang="en-US" smtClean="0"/>
              <a:t>‹#›</a:t>
            </a:fld>
            <a:endParaRPr lang="en-US"/>
          </a:p>
        </p:txBody>
      </p:sp>
    </p:spTree>
    <p:extLst>
      <p:ext uri="{BB962C8B-B14F-4D97-AF65-F5344CB8AC3E}">
        <p14:creationId xmlns:p14="http://schemas.microsoft.com/office/powerpoint/2010/main" val="3295122628"/>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07950"/>
            <a:ext cx="5114891" cy="6953250"/>
          </a:xfrm>
          <a:prstGeom prst="rect">
            <a:avLst/>
          </a:prstGeom>
        </p:spPr>
      </p:pic>
      <p:sp>
        <p:nvSpPr>
          <p:cNvPr id="2" name="Title 1"/>
          <p:cNvSpPr>
            <a:spLocks noGrp="1"/>
          </p:cNvSpPr>
          <p:nvPr>
            <p:ph type="ctrTitle"/>
          </p:nvPr>
        </p:nvSpPr>
        <p:spPr>
          <a:xfrm>
            <a:off x="5575300" y="3060700"/>
            <a:ext cx="4914900" cy="1653632"/>
          </a:xfrm>
        </p:spPr>
        <p:txBody>
          <a:bodyPr>
            <a:normAutofit/>
          </a:bodyPr>
          <a:lstStyle/>
          <a:p>
            <a:r>
              <a:rPr lang="en-US" sz="5400" dirty="0">
                <a:latin typeface="AR CENA" panose="02000000000000000000" pitchFamily="2" charset="0"/>
              </a:rPr>
              <a:t>What Is interesting </a:t>
            </a:r>
            <a:br>
              <a:rPr lang="en-US" sz="5400" dirty="0">
                <a:latin typeface="AR CENA" panose="02000000000000000000" pitchFamily="2" charset="0"/>
              </a:rPr>
            </a:br>
            <a:r>
              <a:rPr lang="en-US" sz="5400" dirty="0">
                <a:latin typeface="AR CENA" panose="02000000000000000000" pitchFamily="2" charset="0"/>
              </a:rPr>
              <a:t>about this title?</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17726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Letter to his friend Robert Bentley</a:t>
            </a:r>
          </a:p>
        </p:txBody>
      </p:sp>
      <p:sp>
        <p:nvSpPr>
          <p:cNvPr id="3" name="Content Placeholder 2"/>
          <p:cNvSpPr>
            <a:spLocks noGrp="1"/>
          </p:cNvSpPr>
          <p:nvPr>
            <p:ph idx="1"/>
          </p:nvPr>
        </p:nvSpPr>
        <p:spPr/>
        <p:txBody>
          <a:bodyPr>
            <a:normAutofit fontScale="92500" lnSpcReduction="10000"/>
          </a:bodyPr>
          <a:lstStyle/>
          <a:p>
            <a:r>
              <a:rPr lang="en-US" dirty="0"/>
              <a:t>It is inconceivable, that inanimate brute matter should, without the mediation of something else, which is not material, operate upon and affect other matter without mutual contact … That gravity should be innate, inherent, and essential to matter, so that one body may act upon another at a distance, through a </a:t>
            </a:r>
            <a:r>
              <a:rPr lang="en-US" i="1" dirty="0"/>
              <a:t>vacuum</a:t>
            </a:r>
            <a:r>
              <a:rPr lang="en-US" dirty="0"/>
              <a:t>, without the mediation of anything else, by and through which their action and force may be conveyed from one to another, is to me so great an absurdity, that I believe no man who has in philosophical matters a competent faculty of thinking, can ever fall into it. Gravity must be caused by an agent, acting constantly according to certain laws; but whether this agent be material or immaterial, I have left to the consideration of my readers. </a:t>
            </a:r>
          </a:p>
          <a:p>
            <a:r>
              <a:rPr lang="en-US" dirty="0"/>
              <a:t>You sometimes speak of gravity as essential and inherent to matter. Pray do not ascribe that notion to me, for the cause of gravity is what I do not pretend to know, and therefore would take more time to consider of it. </a:t>
            </a:r>
          </a:p>
        </p:txBody>
      </p:sp>
    </p:spTree>
    <p:extLst>
      <p:ext uri="{BB962C8B-B14F-4D97-AF65-F5344CB8AC3E}">
        <p14:creationId xmlns:p14="http://schemas.microsoft.com/office/powerpoint/2010/main" val="4238292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Calculus as a Language</a:t>
            </a:r>
            <a:endParaRPr lang="en-US" dirty="0"/>
          </a:p>
        </p:txBody>
      </p:sp>
      <p:sp>
        <p:nvSpPr>
          <p:cNvPr id="3" name="Content Placeholder 2"/>
          <p:cNvSpPr>
            <a:spLocks noGrp="1"/>
          </p:cNvSpPr>
          <p:nvPr>
            <p:ph idx="1"/>
          </p:nvPr>
        </p:nvSpPr>
        <p:spPr>
          <a:xfrm>
            <a:off x="1120000" y="1470025"/>
            <a:ext cx="10233800" cy="2987675"/>
          </a:xfrm>
        </p:spPr>
        <p:txBody>
          <a:bodyPr/>
          <a:lstStyle/>
          <a:p>
            <a:r>
              <a:rPr lang="en-US" b="1" dirty="0"/>
              <a:t>The genius of Newton was his ability to use calculus and coordinate transformations to reveal and explain the underlying physics.</a:t>
            </a:r>
          </a:p>
          <a:p>
            <a:r>
              <a:rPr lang="en-US" b="1" dirty="0"/>
              <a:t>For example, how do I compute the area of a circle.</a:t>
            </a:r>
          </a:p>
          <a:p>
            <a:pPr lvl="1"/>
            <a:r>
              <a:rPr lang="en-US" b="1" dirty="0"/>
              <a:t>A circle is enclosed by a surface when a line of radius </a:t>
            </a:r>
            <a:r>
              <a:rPr lang="en-US" b="1" i="1" dirty="0"/>
              <a:t>r </a:t>
            </a:r>
            <a:r>
              <a:rPr lang="en-US" b="1" dirty="0"/>
              <a:t>that has been rotated through 360 (2π) degrees.</a:t>
            </a:r>
          </a:p>
          <a:p>
            <a:pPr lvl="1"/>
            <a:r>
              <a:rPr lang="en-US" b="1" dirty="0"/>
              <a:t>From the language of Calculus this means the following:</a:t>
            </a:r>
          </a:p>
          <a:p>
            <a:endParaRPr lang="en-US" dirty="0"/>
          </a:p>
        </p:txBody>
      </p:sp>
      <p:pic>
        <p:nvPicPr>
          <p:cNvPr id="1028" name="Picture 4" descr="http://homework.uoregon.edu/pub/class/phys361/ap.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63" y="4524375"/>
            <a:ext cx="7077075" cy="20764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912100" y="4272677"/>
            <a:ext cx="3200400" cy="2308324"/>
          </a:xfrm>
          <a:prstGeom prst="rect">
            <a:avLst/>
          </a:prstGeom>
          <a:noFill/>
        </p:spPr>
        <p:txBody>
          <a:bodyPr wrap="square" rtlCol="0">
            <a:spAutoFit/>
          </a:bodyPr>
          <a:lstStyle/>
          <a:p>
            <a:r>
              <a:rPr lang="en-US" b="1" dirty="0"/>
              <a:t>Language should evolve so that communication becomes more efficient; i.e. the graphic shows how to derive the area of a circle  using the least amount of characters.  It is only meaningful if you understand the language</a:t>
            </a:r>
            <a:endParaRPr lang="en-US" dirty="0"/>
          </a:p>
        </p:txBody>
      </p:sp>
    </p:spTree>
    <p:extLst>
      <p:ext uri="{BB962C8B-B14F-4D97-AF65-F5344CB8AC3E}">
        <p14:creationId xmlns:p14="http://schemas.microsoft.com/office/powerpoint/2010/main" val="3149227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Newtonian Physics</a:t>
            </a:r>
          </a:p>
        </p:txBody>
      </p:sp>
      <p:sp>
        <p:nvSpPr>
          <p:cNvPr id="3" name="Content Placeholder 2"/>
          <p:cNvSpPr>
            <a:spLocks noGrp="1"/>
          </p:cNvSpPr>
          <p:nvPr>
            <p:ph idx="1"/>
          </p:nvPr>
        </p:nvSpPr>
        <p:spPr>
          <a:xfrm>
            <a:off x="788600" y="1419225"/>
            <a:ext cx="10614800" cy="4351338"/>
          </a:xfrm>
        </p:spPr>
        <p:txBody>
          <a:bodyPr/>
          <a:lstStyle/>
          <a:p>
            <a:r>
              <a:rPr lang="en-US" b="1" dirty="0"/>
              <a:t>Force causes momentum to change with time</a:t>
            </a:r>
          </a:p>
          <a:p>
            <a:r>
              <a:rPr lang="en-US" b="1" dirty="0"/>
              <a:t>Force operationalizes as Mass * Acceleration (F=ma)</a:t>
            </a:r>
          </a:p>
          <a:p>
            <a:r>
              <a:rPr lang="en-US" b="1" dirty="0"/>
              <a:t>Mass is that which resists force (this is called inertia).</a:t>
            </a:r>
          </a:p>
          <a:p>
            <a:r>
              <a:rPr lang="en-US" b="1" dirty="0"/>
              <a:t>Energy is associated with movement and position in a force field.</a:t>
            </a:r>
          </a:p>
          <a:p>
            <a:r>
              <a:rPr lang="en-US" b="1" dirty="0"/>
              <a:t>Energy is conserved: </a:t>
            </a:r>
            <a:r>
              <a:rPr lang="en-US" b="1" dirty="0" err="1"/>
              <a:t>mgh</a:t>
            </a:r>
            <a:r>
              <a:rPr lang="en-US" b="1" dirty="0"/>
              <a:t> = 1/2mv</a:t>
            </a:r>
            <a:r>
              <a:rPr lang="en-US" b="1" baseline="30000" dirty="0"/>
              <a:t>2</a:t>
            </a:r>
            <a:endParaRPr lang="en-US" b="1" dirty="0"/>
          </a:p>
          <a:p>
            <a:pPr lvl="1"/>
            <a:r>
              <a:rPr lang="en-US" b="1" dirty="0"/>
              <a:t>impact velocity from free fall </a:t>
            </a:r>
          </a:p>
          <a:p>
            <a:pPr marL="457200" lvl="1" indent="0">
              <a:buNone/>
            </a:pPr>
            <a:r>
              <a:rPr lang="en-US" b="1" dirty="0"/>
              <a:t>Is independent of mass</a:t>
            </a:r>
          </a:p>
          <a:p>
            <a:endParaRPr lang="en-US" dirty="0"/>
          </a:p>
        </p:txBody>
      </p:sp>
      <p:pic>
        <p:nvPicPr>
          <p:cNvPr id="5" name="Picture 4"/>
          <p:cNvPicPr>
            <a:picLocks noChangeAspect="1"/>
          </p:cNvPicPr>
          <p:nvPr/>
        </p:nvPicPr>
        <p:blipFill>
          <a:blip r:embed="rId2"/>
          <a:stretch>
            <a:fillRect/>
          </a:stretch>
        </p:blipFill>
        <p:spPr>
          <a:xfrm>
            <a:off x="7021900" y="3594894"/>
            <a:ext cx="4381500" cy="3009900"/>
          </a:xfrm>
          <a:prstGeom prst="rect">
            <a:avLst/>
          </a:prstGeom>
        </p:spPr>
      </p:pic>
    </p:spTree>
    <p:extLst>
      <p:ext uri="{BB962C8B-B14F-4D97-AF65-F5344CB8AC3E}">
        <p14:creationId xmlns:p14="http://schemas.microsoft.com/office/powerpoint/2010/main" val="4067099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Newton’s 4 rules of scientific reasoning</a:t>
            </a:r>
          </a:p>
        </p:txBody>
      </p:sp>
      <p:sp>
        <p:nvSpPr>
          <p:cNvPr id="3" name="Content Placeholder 2"/>
          <p:cNvSpPr>
            <a:spLocks noGrp="1"/>
          </p:cNvSpPr>
          <p:nvPr>
            <p:ph idx="1"/>
          </p:nvPr>
        </p:nvSpPr>
        <p:spPr/>
        <p:txBody>
          <a:bodyPr/>
          <a:lstStyle/>
          <a:p>
            <a:r>
              <a:rPr lang="en-US" b="1" dirty="0"/>
              <a:t> We are to admit no more causes of natural things such as are both true and sufficient to explain their appearances</a:t>
            </a:r>
          </a:p>
          <a:p>
            <a:r>
              <a:rPr lang="en-US" b="1" dirty="0"/>
              <a:t>The same natural effects must be assigned to the same causes</a:t>
            </a:r>
          </a:p>
          <a:p>
            <a:r>
              <a:rPr lang="en-US" b="1" dirty="0"/>
              <a:t>Qualities of bodies are to be esteemed as universal</a:t>
            </a:r>
          </a:p>
          <a:p>
            <a:r>
              <a:rPr lang="en-US" b="1" dirty="0"/>
              <a:t>Propositions deduced from observation of phenomena should be viewed as accurate until other phenomena contradict them.</a:t>
            </a:r>
            <a:endParaRPr lang="en-US" dirty="0"/>
          </a:p>
        </p:txBody>
      </p:sp>
      <p:sp>
        <p:nvSpPr>
          <p:cNvPr id="4" name="TextBox 3"/>
          <p:cNvSpPr txBox="1"/>
          <p:nvPr/>
        </p:nvSpPr>
        <p:spPr>
          <a:xfrm>
            <a:off x="2946400" y="4914900"/>
            <a:ext cx="6007100" cy="646331"/>
          </a:xfrm>
          <a:prstGeom prst="rect">
            <a:avLst/>
          </a:prstGeom>
          <a:noFill/>
        </p:spPr>
        <p:txBody>
          <a:bodyPr wrap="square" rtlCol="0">
            <a:spAutoFit/>
          </a:bodyPr>
          <a:lstStyle/>
          <a:p>
            <a:r>
              <a:rPr lang="en-US" b="1" dirty="0">
                <a:solidFill>
                  <a:srgbClr val="FFFF00"/>
                </a:solidFill>
              </a:rPr>
              <a:t>What does the last rule say about the nature of Science?</a:t>
            </a:r>
          </a:p>
          <a:p>
            <a:r>
              <a:rPr lang="en-US" b="1" dirty="0">
                <a:solidFill>
                  <a:srgbClr val="FFFF00"/>
                </a:solidFill>
              </a:rPr>
              <a:t>Does culture understand its implication?</a:t>
            </a:r>
          </a:p>
        </p:txBody>
      </p:sp>
    </p:spTree>
    <p:extLst>
      <p:ext uri="{BB962C8B-B14F-4D97-AF65-F5344CB8AC3E}">
        <p14:creationId xmlns:p14="http://schemas.microsoft.com/office/powerpoint/2010/main" val="2831840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fade">
                                      <p:cBhvr>
                                        <p:cTn id="27" dur="1000"/>
                                        <p:tgtEl>
                                          <p:spTgt spid="4">
                                            <p:txEl>
                                              <p:pRg st="0" end="0"/>
                                            </p:txEl>
                                          </p:spTgt>
                                        </p:tgtEl>
                                      </p:cBhvr>
                                    </p:animEffect>
                                    <p:anim calcmode="lin" valueType="num">
                                      <p:cBhvr>
                                        <p:cTn id="2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fade">
                                      <p:cBhvr>
                                        <p:cTn id="32" dur="1000"/>
                                        <p:tgtEl>
                                          <p:spTgt spid="4">
                                            <p:txEl>
                                              <p:pRg st="1" end="1"/>
                                            </p:txEl>
                                          </p:spTgt>
                                        </p:tgtEl>
                                      </p:cBhvr>
                                    </p:animEffect>
                                    <p:anim calcmode="lin" valueType="num">
                                      <p:cBhvr>
                                        <p:cTn id="3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Newton knows he is correct</a:t>
            </a:r>
          </a:p>
        </p:txBody>
      </p:sp>
      <p:pic>
        <p:nvPicPr>
          <p:cNvPr id="4" name="Content Placeholder 3"/>
          <p:cNvPicPr>
            <a:picLocks noGrp="1" noChangeAspect="1"/>
          </p:cNvPicPr>
          <p:nvPr>
            <p:ph idx="1"/>
          </p:nvPr>
        </p:nvPicPr>
        <p:blipFill>
          <a:blip r:embed="rId2"/>
          <a:stretch>
            <a:fillRect/>
          </a:stretch>
        </p:blipFill>
        <p:spPr>
          <a:xfrm>
            <a:off x="1652611" y="1685875"/>
            <a:ext cx="8393089" cy="5172125"/>
          </a:xfrm>
          <a:prstGeom prst="rect">
            <a:avLst/>
          </a:prstGeom>
        </p:spPr>
      </p:pic>
      <p:pic>
        <p:nvPicPr>
          <p:cNvPr id="5" name="Picture 4"/>
          <p:cNvPicPr>
            <a:picLocks noChangeAspect="1"/>
          </p:cNvPicPr>
          <p:nvPr/>
        </p:nvPicPr>
        <p:blipFill>
          <a:blip r:embed="rId3"/>
          <a:stretch>
            <a:fillRect/>
          </a:stretch>
        </p:blipFill>
        <p:spPr>
          <a:xfrm>
            <a:off x="977900" y="1506408"/>
            <a:ext cx="9486899" cy="5535873"/>
          </a:xfrm>
          <a:prstGeom prst="rect">
            <a:avLst/>
          </a:prstGeom>
        </p:spPr>
      </p:pic>
    </p:spTree>
    <p:extLst>
      <p:ext uri="{BB962C8B-B14F-4D97-AF65-F5344CB8AC3E}">
        <p14:creationId xmlns:p14="http://schemas.microsoft.com/office/powerpoint/2010/main" val="2583611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4784" y="-2238375"/>
            <a:ext cx="12634061" cy="2631043"/>
          </a:xfrm>
        </p:spPr>
        <p:txBody>
          <a:bodyPr/>
          <a:lstStyle/>
          <a:p>
            <a:endParaRPr lang="en-US" dirty="0"/>
          </a:p>
        </p:txBody>
      </p:sp>
      <p:pic>
        <p:nvPicPr>
          <p:cNvPr id="5" name="Content Placeholder 4"/>
          <p:cNvPicPr>
            <a:picLocks noGrp="1" noChangeAspect="1"/>
          </p:cNvPicPr>
          <p:nvPr>
            <p:ph idx="1"/>
          </p:nvPr>
        </p:nvPicPr>
        <p:blipFill>
          <a:blip r:embed="rId2"/>
          <a:stretch>
            <a:fillRect/>
          </a:stretch>
        </p:blipFill>
        <p:spPr>
          <a:xfrm>
            <a:off x="4323030" y="708025"/>
            <a:ext cx="2952750" cy="647700"/>
          </a:xfrm>
          <a:prstGeom prst="rect">
            <a:avLst/>
          </a:prstGeom>
        </p:spPr>
      </p:pic>
      <p:pic>
        <p:nvPicPr>
          <p:cNvPr id="3074" name="Picture 2" descr="http://zebu.uoregon.edu/hb/hb1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0000" y="615950"/>
            <a:ext cx="2835852" cy="8318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62377" y="2056104"/>
            <a:ext cx="7834648" cy="923330"/>
          </a:xfrm>
          <a:prstGeom prst="rect">
            <a:avLst/>
          </a:prstGeom>
        </p:spPr>
        <p:txBody>
          <a:bodyPr wrap="square">
            <a:spAutoFit/>
          </a:bodyPr>
          <a:lstStyle/>
          <a:p>
            <a:r>
              <a:rPr lang="en-US" dirty="0">
                <a:solidFill>
                  <a:srgbClr val="FFFF00"/>
                </a:solidFill>
                <a:latin typeface="Times New Roman" panose="02020603050405020304" pitchFamily="18" charset="0"/>
              </a:rPr>
              <a:t>ALL objects attract each other with a force of gravitational attraction that depends on their masses and separations. ITS A ONE WAY FORCE.</a:t>
            </a:r>
          </a:p>
          <a:p>
            <a:r>
              <a:rPr lang="en-US" dirty="0">
                <a:solidFill>
                  <a:srgbClr val="FFFF00"/>
                </a:solidFill>
                <a:latin typeface="Times New Roman" panose="02020603050405020304" pitchFamily="18" charset="0"/>
              </a:rPr>
              <a:t>Upon this realization, Newton's first thought was this:</a:t>
            </a:r>
            <a:endParaRPr lang="en-US" i="0" dirty="0">
              <a:solidFill>
                <a:srgbClr val="FFFF00"/>
              </a:solidFill>
              <a:effectLst/>
              <a:latin typeface="Times New Roman" panose="02020603050405020304" pitchFamily="18" charset="0"/>
            </a:endParaRPr>
          </a:p>
        </p:txBody>
      </p:sp>
      <p:sp>
        <p:nvSpPr>
          <p:cNvPr id="7" name="Rectangle 6"/>
          <p:cNvSpPr/>
          <p:nvPr/>
        </p:nvSpPr>
        <p:spPr>
          <a:xfrm>
            <a:off x="2537925" y="3111236"/>
            <a:ext cx="7340171" cy="830997"/>
          </a:xfrm>
          <a:prstGeom prst="rect">
            <a:avLst/>
          </a:prstGeom>
        </p:spPr>
        <p:txBody>
          <a:bodyPr wrap="square">
            <a:spAutoFit/>
          </a:bodyPr>
          <a:lstStyle/>
          <a:p>
            <a:r>
              <a:rPr lang="en-US" sz="2400" b="1" dirty="0">
                <a:solidFill>
                  <a:srgbClr val="008000"/>
                </a:solidFill>
                <a:latin typeface="Times New Roman" panose="02020603050405020304" pitchFamily="18" charset="0"/>
              </a:rPr>
              <a:t>Well fine, if gravity is an attractive force, then how come the Universe is still here? (resolution of this?)</a:t>
            </a:r>
            <a:endParaRPr lang="en-US" sz="2400" dirty="0"/>
          </a:p>
        </p:txBody>
      </p:sp>
      <p:sp>
        <p:nvSpPr>
          <p:cNvPr id="8" name="Rectangle 7"/>
          <p:cNvSpPr/>
          <p:nvPr/>
        </p:nvSpPr>
        <p:spPr>
          <a:xfrm>
            <a:off x="1431701" y="4642870"/>
            <a:ext cx="6096000" cy="2062103"/>
          </a:xfrm>
          <a:prstGeom prst="rect">
            <a:avLst/>
          </a:prstGeom>
        </p:spPr>
        <p:txBody>
          <a:bodyPr>
            <a:spAutoFit/>
          </a:bodyPr>
          <a:lstStyle/>
          <a:p>
            <a:r>
              <a:rPr lang="en-US" sz="3200" b="1" dirty="0">
                <a:solidFill>
                  <a:srgbClr val="FFFF00"/>
                </a:solidFill>
                <a:latin typeface="Times New Roman" panose="02020603050405020304" pitchFamily="18" charset="0"/>
              </a:rPr>
              <a:t>And his second thought was this:</a:t>
            </a:r>
          </a:p>
          <a:p>
            <a:r>
              <a:rPr lang="en-US" sz="3200" b="1" dirty="0">
                <a:solidFill>
                  <a:srgbClr val="FFFF00"/>
                </a:solidFill>
                <a:latin typeface="Times New Roman" panose="02020603050405020304" pitchFamily="18" charset="0"/>
              </a:rPr>
              <a:t>Okay then, how come the moon doesn't come crashing into the earth, or the earth into the sun.</a:t>
            </a:r>
            <a:endParaRPr lang="en-US" sz="3200" b="1" i="0" dirty="0">
              <a:solidFill>
                <a:srgbClr val="FFFF00"/>
              </a:solidFill>
              <a:effectLst/>
              <a:latin typeface="Times New Roman" panose="02020603050405020304" pitchFamily="18" charset="0"/>
            </a:endParaRPr>
          </a:p>
        </p:txBody>
      </p:sp>
    </p:spTree>
    <p:extLst>
      <p:ext uri="{BB962C8B-B14F-4D97-AF65-F5344CB8AC3E}">
        <p14:creationId xmlns:p14="http://schemas.microsoft.com/office/powerpoint/2010/main" val="3145354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additive="base">
                                        <p:cTn id="12"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8">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 calcmode="lin" valueType="num">
                                      <p:cBhvr additive="base">
                                        <p:cTn id="16"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Stable Orbits</a:t>
            </a:r>
          </a:p>
        </p:txBody>
      </p:sp>
      <p:sp>
        <p:nvSpPr>
          <p:cNvPr id="3" name="Content Placeholder 2"/>
          <p:cNvSpPr>
            <a:spLocks noGrp="1"/>
          </p:cNvSpPr>
          <p:nvPr>
            <p:ph idx="1"/>
          </p:nvPr>
        </p:nvSpPr>
        <p:spPr>
          <a:xfrm>
            <a:off x="913794" y="1689664"/>
            <a:ext cx="10353762" cy="3695136"/>
          </a:xfrm>
        </p:spPr>
        <p:txBody>
          <a:bodyPr/>
          <a:lstStyle/>
          <a:p>
            <a:r>
              <a:rPr lang="en-US" b="1" dirty="0">
                <a:effectLst/>
              </a:rPr>
              <a:t>An orbit is the balance between inertial (Newton's First Law) and gravitational forces (Newton's second law). That is, the earth is continually falling toward the sun, but inertia also wants the earth to keep moving in a straight line. When these two forces are in balance a stable orbit results:</a:t>
            </a:r>
          </a:p>
          <a:p>
            <a:br>
              <a:rPr lang="en-US" dirty="0"/>
            </a:br>
            <a:endParaRPr lang="en-US" dirty="0"/>
          </a:p>
        </p:txBody>
      </p:sp>
      <p:pic>
        <p:nvPicPr>
          <p:cNvPr id="4" name="Picture 3"/>
          <p:cNvPicPr>
            <a:picLocks noChangeAspect="1"/>
          </p:cNvPicPr>
          <p:nvPr/>
        </p:nvPicPr>
        <p:blipFill>
          <a:blip r:embed="rId2"/>
          <a:stretch>
            <a:fillRect/>
          </a:stretch>
        </p:blipFill>
        <p:spPr>
          <a:xfrm>
            <a:off x="4778374" y="3155764"/>
            <a:ext cx="4111625" cy="3458043"/>
          </a:xfrm>
          <a:prstGeom prst="rect">
            <a:avLst/>
          </a:prstGeom>
        </p:spPr>
      </p:pic>
    </p:spTree>
    <p:extLst>
      <p:ext uri="{BB962C8B-B14F-4D97-AF65-F5344CB8AC3E}">
        <p14:creationId xmlns:p14="http://schemas.microsoft.com/office/powerpoint/2010/main" val="4151108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Newton’s view of science</a:t>
            </a:r>
          </a:p>
        </p:txBody>
      </p:sp>
      <p:sp>
        <p:nvSpPr>
          <p:cNvPr id="3" name="Content Placeholder 2"/>
          <p:cNvSpPr>
            <a:spLocks noGrp="1"/>
          </p:cNvSpPr>
          <p:nvPr>
            <p:ph idx="1"/>
          </p:nvPr>
        </p:nvSpPr>
        <p:spPr/>
        <p:txBody>
          <a:bodyPr/>
          <a:lstStyle/>
          <a:p>
            <a:r>
              <a:rPr lang="en-US" b="1" i="1" dirty="0"/>
              <a:t>I do not know what I may appear to the world; but to myself I seem to have been only like a boy playing on the seashore, and diverting myself in now and then finding a smoother pebble or a prettier shell than ordinary, whilst the great ocean of truth lay all undiscovered before me.</a:t>
            </a:r>
            <a:endParaRPr lang="en-US" b="1" dirty="0"/>
          </a:p>
          <a:p>
            <a:r>
              <a:rPr lang="en-US" b="1" i="1" dirty="0"/>
              <a:t>No great discovery was ever made without a bold guess </a:t>
            </a:r>
          </a:p>
          <a:p>
            <a:r>
              <a:rPr lang="en-US" b="1" i="1" dirty="0"/>
              <a:t>To explain all nature is too difficult a task for any one man or even for any one age. </a:t>
            </a:r>
            <a:r>
              <a:rPr lang="en-US" b="1" i="1" dirty="0" err="1"/>
              <a:t>`Tis</a:t>
            </a:r>
            <a:r>
              <a:rPr lang="en-US" b="1" i="1" dirty="0"/>
              <a:t> much better to do a little with certainty, and leave the rest for others that come after you, than to explain all things. </a:t>
            </a:r>
          </a:p>
          <a:p>
            <a:r>
              <a:rPr lang="en-US" b="1" i="1" dirty="0"/>
              <a:t>Truth is ever to be found in the simplicity, and not in the multiplicity and confusion of things.</a:t>
            </a:r>
            <a:endParaRPr lang="en-US" dirty="0"/>
          </a:p>
        </p:txBody>
      </p:sp>
    </p:spTree>
    <p:extLst>
      <p:ext uri="{BB962C8B-B14F-4D97-AF65-F5344CB8AC3E}">
        <p14:creationId xmlns:p14="http://schemas.microsoft.com/office/powerpoint/2010/main" val="1109600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But Newton is confused by gravity</a:t>
            </a:r>
          </a:p>
        </p:txBody>
      </p:sp>
      <p:sp>
        <p:nvSpPr>
          <p:cNvPr id="3" name="Content Placeholder 2"/>
          <p:cNvSpPr>
            <a:spLocks noGrp="1"/>
          </p:cNvSpPr>
          <p:nvPr>
            <p:ph idx="1"/>
          </p:nvPr>
        </p:nvSpPr>
        <p:spPr/>
        <p:txBody>
          <a:bodyPr/>
          <a:lstStyle/>
          <a:p>
            <a:r>
              <a:rPr lang="en-US" b="1" i="1" dirty="0"/>
              <a:t>I have not been able to discover the cause of those properties of gravity from phenomena, and I frame no hypotheses; for whatever is not deduced from the phenomena is to be called a hypothesis, and hypotheses, whether metaphysical or physical, whether of occult qualities or mechanical, have no place in experimental philosophy. </a:t>
            </a:r>
            <a:endParaRPr lang="en-US" dirty="0"/>
          </a:p>
        </p:txBody>
      </p:sp>
      <p:pic>
        <p:nvPicPr>
          <p:cNvPr id="4" name="Picture 3"/>
          <p:cNvPicPr>
            <a:picLocks noChangeAspect="1"/>
          </p:cNvPicPr>
          <p:nvPr/>
        </p:nvPicPr>
        <p:blipFill>
          <a:blip r:embed="rId2"/>
          <a:stretch>
            <a:fillRect/>
          </a:stretch>
        </p:blipFill>
        <p:spPr>
          <a:xfrm>
            <a:off x="1753273" y="4281105"/>
            <a:ext cx="6987197" cy="3288093"/>
          </a:xfrm>
          <a:prstGeom prst="rect">
            <a:avLst/>
          </a:prstGeom>
        </p:spPr>
      </p:pic>
    </p:spTree>
    <p:extLst>
      <p:ext uri="{BB962C8B-B14F-4D97-AF65-F5344CB8AC3E}">
        <p14:creationId xmlns:p14="http://schemas.microsoft.com/office/powerpoint/2010/main" val="3418215875"/>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3.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TM04033923[[fn=Depth]]</Template>
  <TotalTime>36</TotalTime>
  <Words>487</Words>
  <Application>Microsoft Office PowerPoint</Application>
  <PresentationFormat>Widescreen</PresentationFormat>
  <Paragraphs>41</Paragraphs>
  <Slides>10</Slides>
  <Notes>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10</vt:i4>
      </vt:variant>
    </vt:vector>
  </HeadingPairs>
  <TitlesOfParts>
    <vt:vector size="21" baseType="lpstr">
      <vt:lpstr>AR CENA</vt:lpstr>
      <vt:lpstr>Arial</vt:lpstr>
      <vt:lpstr>Bookman Old Style</vt:lpstr>
      <vt:lpstr>Century Gothic</vt:lpstr>
      <vt:lpstr>Corbel</vt:lpstr>
      <vt:lpstr>Rockwell</vt:lpstr>
      <vt:lpstr>Times New Roman</vt:lpstr>
      <vt:lpstr>Wingdings 3</vt:lpstr>
      <vt:lpstr>Depth</vt:lpstr>
      <vt:lpstr>Damask</vt:lpstr>
      <vt:lpstr>Ion</vt:lpstr>
      <vt:lpstr>What Is interesting  about this title?</vt:lpstr>
      <vt:lpstr>Calculus as a Language</vt:lpstr>
      <vt:lpstr>Newtonian Physics</vt:lpstr>
      <vt:lpstr>Newton’s 4 rules of scientific reasoning</vt:lpstr>
      <vt:lpstr>How Newton knows he is correct</vt:lpstr>
      <vt:lpstr>PowerPoint Presentation</vt:lpstr>
      <vt:lpstr>Stable Orbits</vt:lpstr>
      <vt:lpstr>Newton’s view of science</vt:lpstr>
      <vt:lpstr>But Newton is confused by gravity</vt:lpstr>
      <vt:lpstr>Letter to his friend Robert Bentley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interesting  about this title?</dc:title>
  <dc:creator>Greg</dc:creator>
  <cp:lastModifiedBy>Greg</cp:lastModifiedBy>
  <cp:revision>4</cp:revision>
  <dcterms:created xsi:type="dcterms:W3CDTF">2017-05-11T01:43:30Z</dcterms:created>
  <dcterms:modified xsi:type="dcterms:W3CDTF">2017-05-11T02:19:38Z</dcterms:modified>
</cp:coreProperties>
</file>