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4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20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5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0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3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2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2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7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1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C86CB-3891-4AC4-A29C-A2D04204FD38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83AB5-B535-4C67-BCB4-C9BD9158B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82296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18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2" y="1504950"/>
            <a:ext cx="900112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152400"/>
            <a:ext cx="7652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 recall this passage and especially the words in boldface. That is,</a:t>
            </a:r>
            <a:r>
              <a:rPr lang="en-US" b="1" dirty="0" smtClean="0"/>
              <a:t> some were more open-minded, but constrained by cultural bias</a:t>
            </a:r>
            <a:r>
              <a:rPr lang="en-US" dirty="0" smtClean="0"/>
              <a:t>, among them Christopher </a:t>
            </a:r>
            <a:r>
              <a:rPr lang="en-US" dirty="0" err="1" smtClean="0"/>
              <a:t>Clavius</a:t>
            </a:r>
            <a:r>
              <a:rPr lang="en-US" dirty="0" smtClean="0"/>
              <a:t>, foremost Jesuit defender of the Ptolemaic system, writing in 1612 and after having a chance to use the telescope.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60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Nuts</dc:creator>
  <cp:lastModifiedBy>Dr. Nuts</cp:lastModifiedBy>
  <cp:revision>1</cp:revision>
  <dcterms:created xsi:type="dcterms:W3CDTF">2017-05-08T18:11:36Z</dcterms:created>
  <dcterms:modified xsi:type="dcterms:W3CDTF">2017-05-08T18:14:38Z</dcterms:modified>
</cp:coreProperties>
</file>