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D69907-ACAA-4BD7-9E25-0196EDD03BE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8946DA-2DEA-4278-BA72-3059F5162B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" y="1371600"/>
            <a:ext cx="3561907" cy="404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1652"/>
            <a:ext cx="7756263" cy="1054250"/>
          </a:xfrm>
        </p:spPr>
        <p:txBody>
          <a:bodyPr/>
          <a:lstStyle/>
          <a:p>
            <a:r>
              <a:rPr lang="en-US" dirty="0"/>
              <a:t>Two approaches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740" y="1415902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4864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Air, Earth, Fire and Water and the Logic and Ordered Universe that leads to the Mechanical Philosophy and a Clockwork Universe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5380672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view, systems produce emergent behavior and are not well predictable.  System behavior can then appear random (</a:t>
            </a:r>
            <a:r>
              <a:rPr lang="en-US" dirty="0" err="1"/>
              <a:t>tho</a:t>
            </a:r>
            <a:r>
              <a:rPr lang="en-US" dirty="0"/>
              <a:t> its not) – this conforms well to the Atomist View</a:t>
            </a:r>
          </a:p>
        </p:txBody>
      </p:sp>
    </p:spTree>
    <p:extLst>
      <p:ext uri="{BB962C8B-B14F-4D97-AF65-F5344CB8AC3E}">
        <p14:creationId xmlns:p14="http://schemas.microsoft.com/office/powerpoint/2010/main" val="7979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can be evaluated based on their methodologies and operating principles – in this way systems can appear different from one another – e.g. Science vs Religion</a:t>
            </a:r>
          </a:p>
          <a:p>
            <a:r>
              <a:rPr lang="en-US" dirty="0"/>
              <a:t>Systems can be evaluated in terms of their outcomes or products for society – in this way, many systems might actually be the same. E.g. Science Vs Religion</a:t>
            </a:r>
          </a:p>
        </p:txBody>
      </p:sp>
    </p:spTree>
    <p:extLst>
      <p:ext uri="{BB962C8B-B14F-4D97-AF65-F5344CB8AC3E}">
        <p14:creationId xmlns:p14="http://schemas.microsoft.com/office/powerpoint/2010/main" val="71231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Truth System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413" y="3585949"/>
            <a:ext cx="134124" cy="52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xplosion 2 3"/>
          <p:cNvSpPr/>
          <p:nvPr/>
        </p:nvSpPr>
        <p:spPr>
          <a:xfrm>
            <a:off x="457200" y="1752600"/>
            <a:ext cx="3352800" cy="2362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Questions about the World</a:t>
            </a:r>
          </a:p>
        </p:txBody>
      </p:sp>
      <p:sp>
        <p:nvSpPr>
          <p:cNvPr id="5" name="Snip Same Side Corner Rectangle 4"/>
          <p:cNvSpPr/>
          <p:nvPr/>
        </p:nvSpPr>
        <p:spPr>
          <a:xfrm>
            <a:off x="4836042" y="1943986"/>
            <a:ext cx="3276600" cy="1981200"/>
          </a:xfrm>
          <a:prstGeom prst="snip2Same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Usually Black Box Mechanism available to answer Questions about the world</a:t>
            </a:r>
          </a:p>
        </p:txBody>
      </p:sp>
      <p:sp>
        <p:nvSpPr>
          <p:cNvPr id="6" name="Regular Pentagon 5"/>
          <p:cNvSpPr/>
          <p:nvPr/>
        </p:nvSpPr>
        <p:spPr>
          <a:xfrm>
            <a:off x="5638800" y="4096190"/>
            <a:ext cx="2438400" cy="1805763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Authoritative Final </a:t>
            </a:r>
            <a:r>
              <a:rPr lang="en-US" dirty="0" err="1"/>
              <a:t>Anwser</a:t>
            </a:r>
            <a:r>
              <a:rPr lang="en-US" dirty="0"/>
              <a:t> = the known TRUTH</a:t>
            </a:r>
          </a:p>
        </p:txBody>
      </p:sp>
      <p:sp>
        <p:nvSpPr>
          <p:cNvPr id="7" name="Teardrop 6"/>
          <p:cNvSpPr/>
          <p:nvPr/>
        </p:nvSpPr>
        <p:spPr>
          <a:xfrm>
            <a:off x="3429000" y="4556050"/>
            <a:ext cx="1905000" cy="1371599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Consistent explanation = transient  truth</a:t>
            </a:r>
          </a:p>
        </p:txBody>
      </p:sp>
      <p:cxnSp>
        <p:nvCxnSpPr>
          <p:cNvPr id="9" name="Curved Connector 8"/>
          <p:cNvCxnSpPr/>
          <p:nvPr/>
        </p:nvCxnSpPr>
        <p:spPr>
          <a:xfrm rot="16200000" flipV="1">
            <a:off x="2370175" y="3642534"/>
            <a:ext cx="1508049" cy="1219200"/>
          </a:xfrm>
          <a:prstGeom prst="curvedConnector3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083441" y="2743200"/>
            <a:ext cx="1752601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391400" y="3924300"/>
            <a:ext cx="762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76106"/>
            <a:ext cx="228600" cy="89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Bent Arrow 11"/>
          <p:cNvSpPr/>
          <p:nvPr/>
        </p:nvSpPr>
        <p:spPr>
          <a:xfrm rot="10800000">
            <a:off x="4848447" y="3696170"/>
            <a:ext cx="876301" cy="10579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53670" y="392896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Multiple pathways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754112"/>
            <a:ext cx="205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Important Feedback Loop – hence Systems Thinking!!</a:t>
            </a:r>
          </a:p>
        </p:txBody>
      </p:sp>
    </p:spTree>
    <p:extLst>
      <p:ext uri="{BB962C8B-B14F-4D97-AF65-F5344CB8AC3E}">
        <p14:creationId xmlns:p14="http://schemas.microsoft.com/office/powerpoint/2010/main" val="4804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Book Antiqua</vt:lpstr>
      <vt:lpstr>Lucida Sans</vt:lpstr>
      <vt:lpstr>Tw Cen MT</vt:lpstr>
      <vt:lpstr>Wingdings</vt:lpstr>
      <vt:lpstr>Wingdings 2</vt:lpstr>
      <vt:lpstr>Wingdings 3</vt:lpstr>
      <vt:lpstr>Apex</vt:lpstr>
      <vt:lpstr>Hardcover</vt:lpstr>
      <vt:lpstr>Median</vt:lpstr>
      <vt:lpstr>Two approaches</vt:lpstr>
      <vt:lpstr>Evaluation</vt:lpstr>
      <vt:lpstr>The Truth System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</dc:title>
  <dc:creator>Dr. Nuts</dc:creator>
  <cp:lastModifiedBy>Greg</cp:lastModifiedBy>
  <cp:revision>6</cp:revision>
  <dcterms:created xsi:type="dcterms:W3CDTF">2017-04-02T21:18:19Z</dcterms:created>
  <dcterms:modified xsi:type="dcterms:W3CDTF">2018-09-25T02:07:07Z</dcterms:modified>
</cp:coreProperties>
</file>