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4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4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95270-A768-4C26-A17E-8105FF38C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7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03F15-82AD-4C65-9F77-220B3587C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2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1109E-9900-4D08-B9E7-745B39740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DF575-37A1-49E4-A528-62D065869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2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3BD3-3093-4BDD-BB45-41A6E97B5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6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0BF3C-0CC8-4919-95BE-C4F77DCE2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49659-28F5-45B5-9944-4E608AA20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7B7C6-5BDF-47DC-903C-105BAEEEC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34C8-D2A3-4ACD-AD4D-F2C970109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1A09F-DC76-479A-8C83-CB4DC1E8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29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561B3-4C94-4FAB-9D22-EA7B76F6F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0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2FCA593-9B7A-4DEE-B064-7B9CD0302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istory.nasa.gov/CP-2156/ch4.3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Periodic Extinctions of Varying Amplitude (percent extincted)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6148" name="Picture 6" descr="ext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458200" cy="497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Mass Extinctions and Evolution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½ to 2/3 of all species are eliminated during big events</a:t>
            </a:r>
          </a:p>
          <a:p>
            <a:pPr eaLnBrk="1" hangingPunct="1">
              <a:defRPr/>
            </a:pPr>
            <a:r>
              <a:rPr lang="en-US" smtClean="0"/>
              <a:t>Plankton in the ocean is nuked</a:t>
            </a:r>
          </a:p>
          <a:p>
            <a:pPr eaLnBrk="1" hangingPunct="1">
              <a:defRPr/>
            </a:pPr>
            <a:r>
              <a:rPr lang="en-US" smtClean="0"/>
              <a:t>So both the land and water are effected</a:t>
            </a:r>
          </a:p>
          <a:p>
            <a:pPr eaLnBrk="1" hangingPunct="1">
              <a:defRPr/>
            </a:pPr>
            <a:r>
              <a:rPr lang="en-US" smtClean="0"/>
              <a:t>Encephelization Levels (</a:t>
            </a:r>
            <a:r>
              <a:rPr lang="en-US" smtClean="0">
                <a:hlinkClick r:id="rId2"/>
              </a:rPr>
              <a:t>EL</a:t>
            </a:r>
            <a:r>
              <a:rPr lang="en-US" smtClean="0"/>
              <a:t>) in organisms measure the amount of brain tissue in excess of that needed for basic metabolism maintenance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Evolution of Intelligence?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This diagram has many features:</a:t>
            </a:r>
          </a:p>
        </p:txBody>
      </p:sp>
      <p:pic>
        <p:nvPicPr>
          <p:cNvPr id="8196" name="Picture 4" descr="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7391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743200" y="45720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Fastest Growth: 600-250 MYA; beginning of sea to land migration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752600" y="3886200"/>
            <a:ext cx="1752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Last 200 million years has constant slope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 flipV="1">
            <a:off x="3733800" y="2743200"/>
            <a:ext cx="60960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200" name="AutoShape 8"/>
          <p:cNvCxnSpPr>
            <a:cxnSpLocks noChangeShapeType="1"/>
            <a:stCxn id="22535" idx="1"/>
            <a:endCxn id="22535" idx="1"/>
          </p:cNvCxnSpPr>
          <p:nvPr/>
        </p:nvCxnSpPr>
        <p:spPr bwMode="auto">
          <a:xfrm>
            <a:off x="3733800" y="27432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267200" y="2819400"/>
            <a:ext cx="3200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Unaltered EL Evolution would have produced “humans” 60 MYA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828800" y="2514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EL Doubling time About 2 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3" grpId="1"/>
      <p:bldP spid="22534" grpId="0"/>
      <p:bldP spid="22534" grpId="1"/>
      <p:bldP spid="22535" grpId="0" animBg="1"/>
      <p:bldP spid="22537" grpId="0"/>
      <p:bldP spid="22537" grpId="1"/>
      <p:bldP spid="22537" grpId="2"/>
      <p:bldP spid="22537" grpId="3"/>
      <p:bldP spid="22538" grpId="0"/>
      <p:bldP spid="22538" grpId="1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71</TotalTime>
  <Words>106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Wingdings</vt:lpstr>
      <vt:lpstr>Calibri</vt:lpstr>
      <vt:lpstr>Verdana</vt:lpstr>
      <vt:lpstr>Clouds</vt:lpstr>
      <vt:lpstr>Periodic Extinctions of Varying Amplitude (percent extincted)</vt:lpstr>
      <vt:lpstr>Mass Extinctions and Evolution</vt:lpstr>
      <vt:lpstr>Evolution of Intelligence?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TRUTH</dc:title>
  <dc:creator>Greg Bothun</dc:creator>
  <cp:lastModifiedBy>Dr. Nuts</cp:lastModifiedBy>
  <cp:revision>9</cp:revision>
  <dcterms:created xsi:type="dcterms:W3CDTF">2007-03-07T17:50:07Z</dcterms:created>
  <dcterms:modified xsi:type="dcterms:W3CDTF">2014-05-20T22:32:07Z</dcterms:modified>
</cp:coreProperties>
</file>