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 id="2147483684" r:id="rId3"/>
  </p:sldMasterIdLst>
  <p:sldIdLst>
    <p:sldId id="256" r:id="rId4"/>
    <p:sldId id="257" r:id="rId5"/>
    <p:sldId id="258" r:id="rId6"/>
    <p:sldId id="259" r:id="rId7"/>
    <p:sldId id="260"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7" d="100"/>
          <a:sy n="97" d="100"/>
        </p:scale>
        <p:origin x="-306" y="-9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tableStyles" Target="tableStyle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theme" Target="theme/theme1.xml"/><Relationship Id="rId5" Type="http://schemas.openxmlformats.org/officeDocument/2006/relationships/slide" Target="slides/slide2.xml"/><Relationship Id="rId10" Type="http://schemas.openxmlformats.org/officeDocument/2006/relationships/viewProps" Target="viewProps.xml"/><Relationship Id="rId4" Type="http://schemas.openxmlformats.org/officeDocument/2006/relationships/slide" Target="slides/slide1.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FE88B533-A017-49F5-A209-BF4EA067C1F1}" type="datetimeFigureOut">
              <a:rPr lang="en-US" smtClean="0"/>
              <a:t>2/11/2013</a:t>
            </a:fld>
            <a:endParaRPr lang="en-US"/>
          </a:p>
        </p:txBody>
      </p:sp>
      <p:sp>
        <p:nvSpPr>
          <p:cNvPr id="17" name="Footer Placeholder 16"/>
          <p:cNvSpPr>
            <a:spLocks noGrp="1"/>
          </p:cNvSpPr>
          <p:nvPr>
            <p:ph type="ftr" sz="quarter" idx="11"/>
          </p:nvPr>
        </p:nvSpPr>
        <p:spPr/>
        <p:txBody>
          <a:bodyPr/>
          <a:lstStyle/>
          <a:p>
            <a:endParaRPr lang="en-US"/>
          </a:p>
        </p:txBody>
      </p:sp>
      <p:sp>
        <p:nvSpPr>
          <p:cNvPr id="7" name="Straight Connector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a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val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Slide Number Placeholder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E6B9B981-614D-4F7A-BF9B-9BA46CE6762F}" type="slidenum">
              <a:rPr lang="en-US" smtClean="0"/>
              <a:t>‹#›</a:t>
            </a:fld>
            <a:endParaRPr lang="en-US"/>
          </a:p>
        </p:txBody>
      </p:sp>
      <p:sp>
        <p:nvSpPr>
          <p:cNvPr id="8" name="Titl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E88B533-A017-49F5-A209-BF4EA067C1F1}" type="datetimeFigureOut">
              <a:rPr lang="en-US" smtClean="0"/>
              <a:t>2/11/2013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6B9B981-614D-4F7A-BF9B-9BA46CE6762F}"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Straight Connector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Ova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6915912" y="3009901"/>
            <a:ext cx="457200" cy="441325"/>
          </a:xfrm>
        </p:spPr>
        <p:txBody>
          <a:bodyPr/>
          <a:lstStyle/>
          <a:p>
            <a:fld id="{E6B9B981-614D-4F7A-BF9B-9BA46CE6762F}" type="slidenum">
              <a:rPr lang="en-US" smtClean="0"/>
              <a:t>‹#›</a:t>
            </a:fld>
            <a:endParaRPr lang="en-US"/>
          </a:p>
        </p:txBody>
      </p:sp>
      <p:sp>
        <p:nvSpPr>
          <p:cNvPr id="3" name="Vertical Text Placeholder 2"/>
          <p:cNvSpPr>
            <a:spLocks noGrp="1"/>
          </p:cNvSpPr>
          <p:nvPr>
            <p:ph type="body" orient="vert" idx="1"/>
          </p:nvPr>
        </p:nvSpPr>
        <p:spPr>
          <a:xfrm>
            <a:off x="304800" y="304800"/>
            <a:ext cx="6553200" cy="5821366"/>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E88B533-A017-49F5-A209-BF4EA067C1F1}" type="datetimeFigureOut">
              <a:rPr lang="en-US" smtClean="0"/>
              <a:t>2/11/2013</a:t>
            </a:fld>
            <a:endParaRPr lang="en-US"/>
          </a:p>
        </p:txBody>
      </p:sp>
      <p:sp>
        <p:nvSpPr>
          <p:cNvPr id="5" name="Footer Placeholder 4"/>
          <p:cNvSpPr>
            <a:spLocks noGrp="1"/>
          </p:cNvSpPr>
          <p:nvPr>
            <p:ph type="ftr" sz="quarter" idx="11"/>
          </p:nvPr>
        </p:nvSpPr>
        <p:spPr/>
        <p:txBody>
          <a:bodyPr/>
          <a:lstStyle/>
          <a:p>
            <a:endParaRPr lang="en-US"/>
          </a:p>
        </p:txBody>
      </p:sp>
      <p:sp>
        <p:nvSpPr>
          <p:cNvPr id="2" name="Vertical Title 1"/>
          <p:cNvSpPr>
            <a:spLocks noGrp="1"/>
          </p:cNvSpPr>
          <p:nvPr>
            <p:ph type="title" orient="vert"/>
          </p:nvPr>
        </p:nvSpPr>
        <p:spPr>
          <a:xfrm>
            <a:off x="7391400" y="304801"/>
            <a:ext cx="1447800" cy="5851525"/>
          </a:xfrm>
        </p:spPr>
        <p:txBody>
          <a:bodyPr vert="eaVert"/>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3" name="Group 42"/>
          <p:cNvGrpSpPr/>
          <p:nvPr/>
        </p:nvGrpSpPr>
        <p:grpSpPr>
          <a:xfrm>
            <a:off x="-382404" y="0"/>
            <a:ext cx="9932332"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4649096" y="-21511"/>
            <a:ext cx="3505200"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en-US" smtClean="0"/>
              <a:t>Click to edit Master title style</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4738744" y="1516828"/>
            <a:ext cx="2133600" cy="750981"/>
          </a:xfrm>
        </p:spPr>
        <p:txBody>
          <a:bodyPr anchor="b"/>
          <a:lstStyle>
            <a:lvl1pPr algn="l">
              <a:defRPr sz="2400"/>
            </a:lvl1pPr>
          </a:lstStyle>
          <a:p>
            <a:fld id="{FE88B533-A017-49F5-A209-BF4EA067C1F1}" type="datetimeFigureOut">
              <a:rPr lang="en-US" smtClean="0"/>
              <a:t>2/11/2013</a:t>
            </a:fld>
            <a:endParaRPr lang="en-US"/>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a:xfrm>
            <a:off x="5303520" y="5719966"/>
            <a:ext cx="2831592" cy="365125"/>
          </a:xfrm>
        </p:spPr>
        <p:txBody>
          <a:bodyPr>
            <a:normAutofit/>
          </a:bodyPr>
          <a:lstStyle>
            <a:lvl1pPr>
              <a:defRPr>
                <a:solidFill>
                  <a:schemeClr val="accent1"/>
                </a:solidFill>
              </a:defRPr>
            </a:lvl1pPr>
          </a:lstStyle>
          <a:p>
            <a:endParaRPr lang="en-US"/>
          </a:p>
        </p:txBody>
      </p:sp>
      <p:sp>
        <p:nvSpPr>
          <p:cNvPr id="6" name="Slide Number Placeholder 5"/>
          <p:cNvSpPr>
            <a:spLocks noGrp="1"/>
          </p:cNvSpPr>
          <p:nvPr>
            <p:ph type="sldNum" sz="quarter" idx="12"/>
          </p:nvPr>
        </p:nvSpPr>
        <p:spPr>
          <a:xfrm>
            <a:off x="4649096" y="5719966"/>
            <a:ext cx="643666" cy="365125"/>
          </a:xfrm>
        </p:spPr>
        <p:txBody>
          <a:bodyPr/>
          <a:lstStyle>
            <a:lvl1pPr>
              <a:defRPr>
                <a:solidFill>
                  <a:schemeClr val="accent1"/>
                </a:solidFill>
              </a:defRPr>
            </a:lvl1pPr>
          </a:lstStyle>
          <a:p>
            <a:fld id="{E6B9B981-614D-4F7A-BF9B-9BA46CE6762F}" type="slidenum">
              <a:rPr lang="en-US" smtClean="0"/>
              <a:t>‹#›</a:t>
            </a:fld>
            <a:endParaRPr lang="en-US"/>
          </a:p>
        </p:txBody>
      </p:sp>
      <p:sp>
        <p:nvSpPr>
          <p:cNvPr id="89" name="Rectangle 88"/>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E88B533-A017-49F5-A209-BF4EA067C1F1}" type="datetimeFigureOut">
              <a:rPr lang="en-US" smtClean="0"/>
              <a:t>2/11/2013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6B9B981-614D-4F7A-BF9B-9BA46CE6762F}" type="slidenum">
              <a:rPr lang="en-US" smtClean="0"/>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E88B533-A017-49F5-A209-BF4EA067C1F1}" type="datetimeFigureOut">
              <a:rPr lang="en-US" smtClean="0"/>
              <a:t>2/11/2013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6B9B981-614D-4F7A-BF9B-9BA46CE6762F}" type="slidenum">
              <a:rPr lang="en-US" smtClean="0"/>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p:txBody>
          <a:bodyPr/>
          <a:lstStyle/>
          <a:p>
            <a:fld id="{FE88B533-A017-49F5-A209-BF4EA067C1F1}" type="datetimeFigureOut">
              <a:rPr lang="en-US" smtClean="0"/>
              <a:t>2/11/2013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6B9B981-614D-4F7A-BF9B-9BA46CE6762F}" type="slidenum">
              <a:rPr lang="en-US" smtClean="0"/>
              <a:t>‹#›</a:t>
            </a:fld>
            <a:endParaRPr lang="en-US"/>
          </a:p>
        </p:txBody>
      </p:sp>
      <p:sp>
        <p:nvSpPr>
          <p:cNvPr id="9" name="Content Placeholder 8"/>
          <p:cNvSpPr>
            <a:spLocks noGrp="1"/>
          </p:cNvSpPr>
          <p:nvPr>
            <p:ph sz="quarter" idx="13"/>
          </p:nvPr>
        </p:nvSpPr>
        <p:spPr>
          <a:xfrm>
            <a:off x="1042416" y="2313432"/>
            <a:ext cx="3419856"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FE88B533-A017-49F5-A209-BF4EA067C1F1}" type="datetimeFigureOut">
              <a:rPr lang="en-US" smtClean="0"/>
              <a:t>2/11/2013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6B9B981-614D-4F7A-BF9B-9BA46CE6762F}" type="slidenum">
              <a:rPr lang="en-US" smtClean="0"/>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E88B533-A017-49F5-A209-BF4EA067C1F1}" type="datetimeFigureOut">
              <a:rPr lang="en-US" smtClean="0"/>
              <a:t>2/11/2013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6B9B981-614D-4F7A-BF9B-9BA46CE6762F}" type="slidenum">
              <a:rPr lang="en-US" smtClean="0"/>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E88B533-A017-49F5-A209-BF4EA067C1F1}" type="datetimeFigureOut">
              <a:rPr lang="en-US" smtClean="0"/>
              <a:t>2/11/2013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6B9B981-614D-4F7A-BF9B-9BA46CE6762F}" type="slidenum">
              <a:rPr lang="en-US" smtClean="0"/>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FE88B533-A017-49F5-A209-BF4EA067C1F1}" type="datetimeFigureOut">
              <a:rPr lang="en-US" smtClean="0"/>
              <a:t>2/11/2013</a:t>
            </a:fld>
            <a:endParaRPr lang="en-US"/>
          </a:p>
        </p:txBody>
      </p:sp>
      <p:sp>
        <p:nvSpPr>
          <p:cNvPr id="7" name="Slide Number Placeholder 6"/>
          <p:cNvSpPr>
            <a:spLocks noGrp="1"/>
          </p:cNvSpPr>
          <p:nvPr>
            <p:ph type="sldNum" sz="quarter" idx="12"/>
          </p:nvPr>
        </p:nvSpPr>
        <p:spPr/>
        <p:txBody>
          <a:bodyPr/>
          <a:lstStyle/>
          <a:p>
            <a:fld id="{E6B9B981-614D-4F7A-BF9B-9BA46CE6762F}" type="slidenum">
              <a:rPr lang="en-US" smtClean="0"/>
              <a:t>‹#›</a:t>
            </a:fld>
            <a:endParaRPr lang="en-US"/>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n-US"/>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en-US" smtClean="0"/>
              <a:t>Click to edit Master title style</a:t>
            </a:r>
            <a:endParaRPr lang="en-US"/>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FE88B533-A017-49F5-A209-BF4EA067C1F1}" type="datetimeFigureOut">
              <a:rPr lang="en-US" smtClean="0"/>
              <a:t>2/11/2013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4361688" y="1026372"/>
            <a:ext cx="457200" cy="441325"/>
          </a:xfrm>
        </p:spPr>
        <p:txBody>
          <a:bodyPr/>
          <a:lstStyle/>
          <a:p>
            <a:fld id="{E6B9B981-614D-4F7A-BF9B-9BA46CE6762F}" type="slidenum">
              <a:rPr lang="en-US" smtClean="0"/>
              <a:t>‹#›</a:t>
            </a:fld>
            <a:endParaRPr lang="en-US"/>
          </a:p>
        </p:txBody>
      </p:sp>
      <p:sp>
        <p:nvSpPr>
          <p:cNvPr id="8" name="Content Placeholder 7"/>
          <p:cNvSpPr>
            <a:spLocks noGrp="1"/>
          </p:cNvSpPr>
          <p:nvPr>
            <p:ph sz="quarter" idx="1"/>
          </p:nvPr>
        </p:nvSpPr>
        <p:spPr>
          <a:xfrm>
            <a:off x="301752" y="1527048"/>
            <a:ext cx="850392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en-US" smtClean="0"/>
              <a:t>Click to edit Master title style</a:t>
            </a:r>
            <a:endParaRPr lang="en-US"/>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E88B533-A017-49F5-A209-BF4EA067C1F1}" type="datetimeFigureOut">
              <a:rPr lang="en-US" smtClean="0"/>
              <a:t>2/11/2013</a:t>
            </a:fld>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n-US"/>
          </a:p>
        </p:txBody>
      </p:sp>
      <p:sp>
        <p:nvSpPr>
          <p:cNvPr id="7" name="Slide Number Placeholder 6"/>
          <p:cNvSpPr>
            <a:spLocks noGrp="1"/>
          </p:cNvSpPr>
          <p:nvPr>
            <p:ph type="sldNum" sz="quarter" idx="12"/>
          </p:nvPr>
        </p:nvSpPr>
        <p:spPr/>
        <p:txBody>
          <a:bodyPr/>
          <a:lstStyle/>
          <a:p>
            <a:fld id="{E6B9B981-614D-4F7A-BF9B-9BA46CE6762F}" type="slidenum">
              <a:rPr lang="en-US" smtClean="0"/>
              <a:t>‹#›</a:t>
            </a:fld>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E88B533-A017-49F5-A209-BF4EA067C1F1}" type="datetimeFigureOut">
              <a:rPr lang="en-US" smtClean="0"/>
              <a:t>2/11/2013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6B9B981-614D-4F7A-BF9B-9BA46CE6762F}" type="slidenum">
              <a:rPr lang="en-US" smtClean="0"/>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en-US" smtClean="0"/>
              <a:t>Click to edit Master title style</a:t>
            </a:r>
            <a:endParaRPr lang="en-US"/>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E88B533-A017-49F5-A209-BF4EA067C1F1}" type="datetimeFigureOut">
              <a:rPr lang="en-US" smtClean="0"/>
              <a:t>2/11/2013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6B9B981-614D-4F7A-BF9B-9BA46CE6762F}" type="slidenum">
              <a:rPr lang="en-US" smtClean="0"/>
              <a:t>‹#›</a:t>
            </a:fld>
            <a:endParaRPr 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8" name="Rounded Rectangle 7"/>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FE88B533-A017-49F5-A209-BF4EA067C1F1}" type="datetimeFigureOut">
              <a:rPr lang="en-US" smtClean="0"/>
              <a:t>2/11/2013</a:t>
            </a:fld>
            <a:endParaRPr lang="en-US"/>
          </a:p>
        </p:txBody>
      </p:sp>
      <p:sp>
        <p:nvSpPr>
          <p:cNvPr id="5" name="Footer Placeholder 4"/>
          <p:cNvSpPr>
            <a:spLocks noGrp="1"/>
          </p:cNvSpPr>
          <p:nvPr>
            <p:ph type="ftr" sz="quarter" idx="11"/>
          </p:nvPr>
        </p:nvSpPr>
        <p:spPr/>
        <p:txBody>
          <a:bodyPr/>
          <a:lstStyle/>
          <a:p>
            <a:endParaRPr lang="en-US"/>
          </a:p>
        </p:txBody>
      </p:sp>
      <p:sp>
        <p:nvSpPr>
          <p:cNvPr id="9" name="Rectangle 8"/>
          <p:cNvSpPr/>
          <p:nvPr/>
        </p:nvSpPr>
        <p:spPr>
          <a:xfrm>
            <a:off x="345440" y="2942602"/>
            <a:ext cx="7147931"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7572652" y="2944634"/>
            <a:ext cx="1190348" cy="2459736"/>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a:off x="7712714" y="3136658"/>
            <a:ext cx="910224" cy="2075688"/>
          </a:xfrm>
          <a:prstGeom prst="rect">
            <a:avLst/>
          </a:prstGeom>
          <a:solidFill>
            <a:schemeClr val="accent3">
              <a:alpha val="70000"/>
            </a:schemeClr>
          </a:solidFill>
          <a:ln w="635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445483" y="3055621"/>
            <a:ext cx="6947845" cy="2245359"/>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12"/>
          </p:nvPr>
        </p:nvSpPr>
        <p:spPr>
          <a:xfrm>
            <a:off x="7786826" y="4625268"/>
            <a:ext cx="762000" cy="457200"/>
          </a:xfrm>
        </p:spPr>
        <p:txBody>
          <a:bodyPr/>
          <a:lstStyle>
            <a:lvl1pPr algn="ctr">
              <a:defRPr sz="2800">
                <a:solidFill>
                  <a:schemeClr val="accent1">
                    <a:lumMod val="50000"/>
                  </a:schemeClr>
                </a:solidFill>
              </a:defRPr>
            </a:lvl1pPr>
          </a:lstStyle>
          <a:p>
            <a:fld id="{E6B9B981-614D-4F7A-BF9B-9BA46CE6762F}" type="slidenum">
              <a:rPr lang="en-US" smtClean="0"/>
              <a:t>‹#›</a:t>
            </a:fld>
            <a:endParaRPr lang="en-US"/>
          </a:p>
        </p:txBody>
      </p:sp>
      <p:sp>
        <p:nvSpPr>
          <p:cNvPr id="11" name="Rectangle 10"/>
          <p:cNvSpPr/>
          <p:nvPr/>
        </p:nvSpPr>
        <p:spPr>
          <a:xfrm>
            <a:off x="541822" y="4559276"/>
            <a:ext cx="6755166" cy="664367"/>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538971" y="3139440"/>
            <a:ext cx="6760868" cy="207772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642805" y="4648200"/>
            <a:ext cx="6553200" cy="457200"/>
          </a:xfrm>
        </p:spPr>
        <p:txBody>
          <a:bodyPr>
            <a:normAutofit/>
          </a:bodyPr>
          <a:lstStyle>
            <a:lvl1pPr marL="0" indent="0" algn="ctr">
              <a:buNone/>
              <a:defRPr sz="1800" cap="all" spc="300" baseline="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2" name="Title 1"/>
          <p:cNvSpPr>
            <a:spLocks noGrp="1"/>
          </p:cNvSpPr>
          <p:nvPr>
            <p:ph type="ctrTitle"/>
          </p:nvPr>
        </p:nvSpPr>
        <p:spPr>
          <a:xfrm>
            <a:off x="604705" y="3227033"/>
            <a:ext cx="6629400" cy="1219201"/>
          </a:xfrm>
        </p:spPr>
        <p:txBody>
          <a:bodyPr anchor="b" anchorCtr="0">
            <a:noAutofit/>
          </a:bodyPr>
          <a:lstStyle>
            <a:lvl1pPr>
              <a:defRPr sz="4000">
                <a:solidFill>
                  <a:schemeClr val="accent1">
                    <a:lumMod val="50000"/>
                  </a:schemeClr>
                </a:solidFill>
              </a:defRPr>
            </a:lvl1pPr>
          </a:lstStyle>
          <a:p>
            <a:r>
              <a:rPr lang="en-US" smtClean="0"/>
              <a:t>Click to edit Master title style</a:t>
            </a:r>
            <a:endParaRPr lang="en-US" dirty="0"/>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E88B533-A017-49F5-A209-BF4EA067C1F1}" type="datetimeFigureOut">
              <a:rPr lang="en-US" smtClean="0"/>
              <a:t>2/11/2013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6B9B981-614D-4F7A-BF9B-9BA46CE6762F}" type="slidenum">
              <a:rPr lang="en-US" smtClean="0"/>
              <a:t>‹#›</a:t>
            </a:fld>
            <a:endParaRPr lang="en-US"/>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8" name="Rounded Rectangle 7"/>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FE88B533-A017-49F5-A209-BF4EA067C1F1}" type="datetimeFigureOut">
              <a:rPr lang="en-US" smtClean="0"/>
              <a:t>2/11/2013</a:t>
            </a:fld>
            <a:endParaRPr lang="en-US"/>
          </a:p>
        </p:txBody>
      </p:sp>
      <p:sp>
        <p:nvSpPr>
          <p:cNvPr id="13" name="Rectangle 12"/>
          <p:cNvSpPr/>
          <p:nvPr/>
        </p:nvSpPr>
        <p:spPr>
          <a:xfrm>
            <a:off x="451976" y="2946400"/>
            <a:ext cx="8265160"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a:off x="567656" y="3048000"/>
            <a:ext cx="8033800" cy="2245359"/>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6B9B981-614D-4F7A-BF9B-9BA46CE6762F}" type="slidenum">
              <a:rPr lang="en-US" smtClean="0"/>
              <a:t>‹#›</a:t>
            </a:fld>
            <a:endParaRPr lang="en-US"/>
          </a:p>
        </p:txBody>
      </p:sp>
      <p:sp>
        <p:nvSpPr>
          <p:cNvPr id="2" name="Title 1"/>
          <p:cNvSpPr>
            <a:spLocks noGrp="1"/>
          </p:cNvSpPr>
          <p:nvPr>
            <p:ph type="title"/>
          </p:nvPr>
        </p:nvSpPr>
        <p:spPr>
          <a:xfrm>
            <a:off x="736456" y="3200399"/>
            <a:ext cx="7696200" cy="1295401"/>
          </a:xfrm>
        </p:spPr>
        <p:txBody>
          <a:bodyPr anchor="b" anchorCtr="0">
            <a:noAutofit/>
          </a:bodyPr>
          <a:lstStyle>
            <a:lvl1pPr algn="ctr" defTabSz="914400" rtl="0" eaLnBrk="1" latinLnBrk="0" hangingPunct="1">
              <a:spcBef>
                <a:spcPct val="0"/>
              </a:spcBef>
              <a:buNone/>
              <a:defRPr lang="en-US" sz="4000" kern="1200" cap="all" baseline="0" dirty="0">
                <a:solidFill>
                  <a:schemeClr val="accent1">
                    <a:lumMod val="50000"/>
                  </a:schemeClr>
                </a:solidFill>
                <a:latin typeface="+mj-lt"/>
                <a:ea typeface="+mj-ea"/>
                <a:cs typeface="+mj-cs"/>
              </a:defRPr>
            </a:lvl1pPr>
          </a:lstStyle>
          <a:p>
            <a:r>
              <a:rPr lang="en-US" smtClean="0"/>
              <a:t>Click to edit Master title style</a:t>
            </a:r>
            <a:endParaRPr lang="en-US" dirty="0"/>
          </a:p>
        </p:txBody>
      </p:sp>
      <p:sp>
        <p:nvSpPr>
          <p:cNvPr id="15" name="Rectangle 14"/>
          <p:cNvSpPr/>
          <p:nvPr/>
        </p:nvSpPr>
        <p:spPr>
          <a:xfrm>
            <a:off x="675496" y="4541520"/>
            <a:ext cx="7818120" cy="664367"/>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idx="1"/>
          </p:nvPr>
        </p:nvSpPr>
        <p:spPr>
          <a:xfrm>
            <a:off x="736456" y="4607510"/>
            <a:ext cx="7696200" cy="523783"/>
          </a:xfrm>
        </p:spPr>
        <p:txBody>
          <a:bodyPr anchor="ctr">
            <a:normAutofit/>
          </a:bodyPr>
          <a:lstStyle>
            <a:lvl1pPr marL="0" indent="0" algn="ctr">
              <a:buNone/>
              <a:defRPr sz="2000" cap="all" spc="250" baseline="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14" name="Rectangle 13"/>
          <p:cNvSpPr/>
          <p:nvPr/>
        </p:nvSpPr>
        <p:spPr>
          <a:xfrm>
            <a:off x="675757" y="3124200"/>
            <a:ext cx="7817599" cy="207772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26128" y="408372"/>
            <a:ext cx="8260672" cy="1039427"/>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26128" y="1719071"/>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719071"/>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FE88B533-A017-49F5-A209-BF4EA067C1F1}" type="datetimeFigureOut">
              <a:rPr lang="en-US" smtClean="0"/>
              <a:t>2/11/2013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6B9B981-614D-4F7A-BF9B-9BA46CE6762F}" type="slidenum">
              <a:rPr lang="en-US" smtClean="0"/>
              <a:t>‹#›</a:t>
            </a:fld>
            <a:endParaRPr lang="en-US"/>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26128" y="408372"/>
            <a:ext cx="8260672" cy="1039427"/>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26128" y="1722438"/>
            <a:ext cx="4040188"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26128" y="2438400"/>
            <a:ext cx="4040188"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722438"/>
            <a:ext cx="4041775"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438400"/>
            <a:ext cx="4041775"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FE88B533-A017-49F5-A209-BF4EA067C1F1}" type="datetimeFigureOut">
              <a:rPr lang="en-US" smtClean="0"/>
              <a:t>2/11/2013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6B9B981-614D-4F7A-BF9B-9BA46CE6762F}" type="slidenum">
              <a:rPr lang="en-US" smtClean="0"/>
              <a:t>‹#›</a:t>
            </a:fld>
            <a:endParaRPr lang="en-US"/>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E88B533-A017-49F5-A209-BF4EA067C1F1}" type="datetimeFigureOut">
              <a:rPr lang="en-US" smtClean="0"/>
              <a:t>2/11/2013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6B9B981-614D-4F7A-BF9B-9BA46CE6762F}" type="slidenum">
              <a:rPr lang="en-US" smtClean="0"/>
              <a:t>‹#›</a:t>
            </a:fld>
            <a:endParaRPr lang="en-US"/>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1" name="Rounded Rectangle 10"/>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Date Placeholder 1"/>
          <p:cNvSpPr>
            <a:spLocks noGrp="1"/>
          </p:cNvSpPr>
          <p:nvPr>
            <p:ph type="dt" sz="half" idx="10"/>
          </p:nvPr>
        </p:nvSpPr>
        <p:spPr/>
        <p:txBody>
          <a:bodyPr/>
          <a:lstStyle/>
          <a:p>
            <a:fld id="{FE88B533-A017-49F5-A209-BF4EA067C1F1}" type="datetimeFigureOut">
              <a:rPr lang="en-US" smtClean="0"/>
              <a:t>2/11/2013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6B9B981-614D-4F7A-BF9B-9BA46CE6762F}"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3" name="Rectangle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Footer Placeholder 4"/>
          <p:cNvSpPr>
            <a:spLocks noGrp="1"/>
          </p:cNvSpPr>
          <p:nvPr>
            <p:ph type="ftr" sz="quarter" idx="11"/>
          </p:nvPr>
        </p:nvSpPr>
        <p:spPr/>
        <p:txBody>
          <a:bodyPr/>
          <a:lstStyle/>
          <a:p>
            <a:endParaRPr lang="en-US"/>
          </a:p>
        </p:txBody>
      </p:sp>
      <p:sp>
        <p:nvSpPr>
          <p:cNvPr id="4" name="Date Placeholder 3"/>
          <p:cNvSpPr>
            <a:spLocks noGrp="1"/>
          </p:cNvSpPr>
          <p:nvPr>
            <p:ph type="dt" sz="half" idx="10"/>
          </p:nvPr>
        </p:nvSpPr>
        <p:spPr/>
        <p:txBody>
          <a:bodyPr/>
          <a:lstStyle/>
          <a:p>
            <a:fld id="{FE88B533-A017-49F5-A209-BF4EA067C1F1}" type="datetimeFigureOut">
              <a:rPr lang="en-US" smtClean="0"/>
              <a:t>2/11/2013</a:t>
            </a:fld>
            <a:endParaRPr lang="en-US"/>
          </a:p>
        </p:txBody>
      </p:sp>
      <p:sp>
        <p:nvSpPr>
          <p:cNvPr id="8" name="Straight Connector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va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E6B9B981-614D-4F7A-BF9B-9BA46CE6762F}" type="slidenum">
              <a:rPr lang="en-US" smtClean="0"/>
              <a:t>‹#›</a:t>
            </a:fld>
            <a:endParaRPr lang="en-US"/>
          </a:p>
        </p:txBody>
      </p:sp>
      <p:sp>
        <p:nvSpPr>
          <p:cNvPr id="2" name="Titl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2" name="Rounded Rectangle 11"/>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3886200" y="685800"/>
            <a:ext cx="4572000" cy="525780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FE88B533-A017-49F5-A209-BF4EA067C1F1}" type="datetimeFigureOut">
              <a:rPr lang="en-US" smtClean="0"/>
              <a:t>2/11/2013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6B9B981-614D-4F7A-BF9B-9BA46CE6762F}" type="slidenum">
              <a:rPr lang="en-US" smtClean="0"/>
              <a:t>‹#›</a:t>
            </a:fld>
            <a:endParaRPr lang="en-US"/>
          </a:p>
        </p:txBody>
      </p:sp>
      <p:sp>
        <p:nvSpPr>
          <p:cNvPr id="8" name="Rectangle 7"/>
          <p:cNvSpPr/>
          <p:nvPr/>
        </p:nvSpPr>
        <p:spPr>
          <a:xfrm>
            <a:off x="560034" y="1505712"/>
            <a:ext cx="2716566" cy="3523488"/>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676690" y="1642472"/>
            <a:ext cx="2483254" cy="3234328"/>
          </a:xfrm>
          <a:prstGeom prst="rect">
            <a:avLst/>
          </a:prstGeom>
          <a:solidFill>
            <a:srgbClr val="FFFFFF"/>
          </a:solid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 Placeholder 3"/>
          <p:cNvSpPr>
            <a:spLocks noGrp="1"/>
          </p:cNvSpPr>
          <p:nvPr>
            <p:ph type="body" sz="half" idx="2"/>
          </p:nvPr>
        </p:nvSpPr>
        <p:spPr>
          <a:xfrm>
            <a:off x="769000" y="2971800"/>
            <a:ext cx="2298634" cy="1752600"/>
          </a:xfrm>
        </p:spPr>
        <p:txBody>
          <a:bodyPr/>
          <a:lstStyle>
            <a:lvl1pPr marL="0" indent="0">
              <a:spcBef>
                <a:spcPts val="400"/>
              </a:spcBef>
              <a:buNone/>
              <a:defRPr sz="1400">
                <a:solidFill>
                  <a:schemeClr val="accent1">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 name="Title 1"/>
          <p:cNvSpPr>
            <a:spLocks noGrp="1"/>
          </p:cNvSpPr>
          <p:nvPr>
            <p:ph type="title"/>
          </p:nvPr>
        </p:nvSpPr>
        <p:spPr>
          <a:xfrm>
            <a:off x="769000" y="1734312"/>
            <a:ext cx="2298634" cy="1191620"/>
          </a:xfrm>
        </p:spPr>
        <p:txBody>
          <a:bodyPr anchor="b">
            <a:normAutofit/>
          </a:bodyPr>
          <a:lstStyle>
            <a:lvl1pPr algn="l">
              <a:defRPr sz="2000" b="0">
                <a:solidFill>
                  <a:schemeClr val="accent1">
                    <a:lumMod val="75000"/>
                  </a:schemeClr>
                </a:solidFill>
              </a:defRPr>
            </a:lvl1pPr>
          </a:lstStyle>
          <a:p>
            <a:r>
              <a:rPr lang="en-US" smtClean="0"/>
              <a:t>Click to edit Master title style</a:t>
            </a:r>
            <a:endParaRPr lang="en-US" dirty="0"/>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9" name="Rounded Rectangle 8"/>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685800" y="621437"/>
            <a:ext cx="7772400" cy="4331564"/>
          </a:xfrm>
          <a:solidFill>
            <a:schemeClr val="bg2"/>
          </a:solidFill>
          <a:ln>
            <a:noFill/>
          </a:ln>
          <a:effectLst>
            <a:softEdge rad="12700"/>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5" name="Date Placeholder 4"/>
          <p:cNvSpPr>
            <a:spLocks noGrp="1"/>
          </p:cNvSpPr>
          <p:nvPr>
            <p:ph type="dt" sz="half" idx="10"/>
          </p:nvPr>
        </p:nvSpPr>
        <p:spPr/>
        <p:txBody>
          <a:bodyPr/>
          <a:lstStyle/>
          <a:p>
            <a:fld id="{FE88B533-A017-49F5-A209-BF4EA067C1F1}" type="datetimeFigureOut">
              <a:rPr lang="en-US" smtClean="0"/>
              <a:t>2/11/2013</a:t>
            </a:fld>
            <a:endParaRPr lang="en-US"/>
          </a:p>
        </p:txBody>
      </p:sp>
      <p:sp>
        <p:nvSpPr>
          <p:cNvPr id="7" name="Slide Number Placeholder 6"/>
          <p:cNvSpPr>
            <a:spLocks noGrp="1"/>
          </p:cNvSpPr>
          <p:nvPr>
            <p:ph type="sldNum" sz="quarter" idx="12"/>
          </p:nvPr>
        </p:nvSpPr>
        <p:spPr/>
        <p:txBody>
          <a:bodyPr/>
          <a:lstStyle/>
          <a:p>
            <a:fld id="{E6B9B981-614D-4F7A-BF9B-9BA46CE6762F}" type="slidenum">
              <a:rPr lang="en-US" smtClean="0"/>
              <a:t>‹#›</a:t>
            </a:fld>
            <a:endParaRPr lang="en-US"/>
          </a:p>
        </p:txBody>
      </p:sp>
      <p:sp>
        <p:nvSpPr>
          <p:cNvPr id="10" name="Rectangle 9"/>
          <p:cNvSpPr/>
          <p:nvPr/>
        </p:nvSpPr>
        <p:spPr>
          <a:xfrm>
            <a:off x="685800" y="4953000"/>
            <a:ext cx="7772400" cy="13716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761999" y="5029200"/>
            <a:ext cx="7600765" cy="1202924"/>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p:txBody>
          <a:bodyPr/>
          <a:lstStyle/>
          <a:p>
            <a:endParaRPr lang="en-US"/>
          </a:p>
        </p:txBody>
      </p:sp>
      <p:sp>
        <p:nvSpPr>
          <p:cNvPr id="13" name="Rectangle 12"/>
          <p:cNvSpPr/>
          <p:nvPr/>
        </p:nvSpPr>
        <p:spPr>
          <a:xfrm>
            <a:off x="914400" y="5638800"/>
            <a:ext cx="7328514" cy="451696"/>
          </a:xfrm>
          <a:prstGeom prst="rect">
            <a:avLst/>
          </a:prstGeom>
          <a:solidFill>
            <a:schemeClr val="accent1"/>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605589" y="5074920"/>
            <a:ext cx="7946136" cy="1097280"/>
          </a:xfrm>
          <a:prstGeom prst="rect">
            <a:avLst/>
          </a:prstGeom>
          <a:no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 Placeholder 3"/>
          <p:cNvSpPr>
            <a:spLocks noGrp="1"/>
          </p:cNvSpPr>
          <p:nvPr>
            <p:ph type="body" sz="half" idx="2"/>
          </p:nvPr>
        </p:nvSpPr>
        <p:spPr>
          <a:xfrm>
            <a:off x="956289" y="5656556"/>
            <a:ext cx="7244736" cy="401715"/>
          </a:xfrm>
        </p:spPr>
        <p:txBody>
          <a:bodyPr anchor="ctr">
            <a:normAutofit/>
          </a:bodyPr>
          <a:lstStyle>
            <a:lvl1pPr marL="0" indent="0" algn="ctr">
              <a:buNone/>
              <a:defRPr sz="1500" cap="all" spc="250" baseline="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 name="Title 1"/>
          <p:cNvSpPr>
            <a:spLocks noGrp="1"/>
          </p:cNvSpPr>
          <p:nvPr>
            <p:ph type="title"/>
          </p:nvPr>
        </p:nvSpPr>
        <p:spPr>
          <a:xfrm>
            <a:off x="914400" y="5105400"/>
            <a:ext cx="7328514" cy="523043"/>
          </a:xfrm>
        </p:spPr>
        <p:txBody>
          <a:bodyPr anchor="ctr" anchorCtr="0"/>
          <a:lstStyle>
            <a:lvl1pPr algn="ctr">
              <a:defRPr sz="2000" b="0">
                <a:solidFill>
                  <a:schemeClr val="accent1">
                    <a:lumMod val="75000"/>
                  </a:schemeClr>
                </a:solidFill>
              </a:defRPr>
            </a:lvl1pPr>
          </a:lstStyle>
          <a:p>
            <a:r>
              <a:rPr lang="en-US" smtClean="0"/>
              <a:t>Click to edit Master title style</a:t>
            </a:r>
            <a:endParaRPr lang="en-US" dirty="0"/>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E88B533-A017-49F5-A209-BF4EA067C1F1}" type="datetimeFigureOut">
              <a:rPr lang="en-US" smtClean="0"/>
              <a:t>2/11/2013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6B9B981-614D-4F7A-BF9B-9BA46CE6762F}" type="slidenum">
              <a:rPr lang="en-US" smtClean="0"/>
              <a:t>‹#›</a:t>
            </a:fld>
            <a:endParaRPr lang="en-US"/>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6861702" y="228600"/>
            <a:ext cx="1859280" cy="6122634"/>
          </a:xfrm>
          <a:prstGeom prst="rect">
            <a:avLst/>
          </a:prstGeom>
          <a:solidFill>
            <a:srgbClr val="FFFFFF">
              <a:alpha val="85000"/>
            </a:srgb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8" name="Rectangle 7"/>
          <p:cNvSpPr/>
          <p:nvPr/>
        </p:nvSpPr>
        <p:spPr>
          <a:xfrm>
            <a:off x="6955225" y="351409"/>
            <a:ext cx="1672235" cy="587701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Vertical Title 1"/>
          <p:cNvSpPr>
            <a:spLocks noGrp="1"/>
          </p:cNvSpPr>
          <p:nvPr>
            <p:ph type="title" orient="vert"/>
          </p:nvPr>
        </p:nvSpPr>
        <p:spPr>
          <a:xfrm>
            <a:off x="7048577" y="395427"/>
            <a:ext cx="1485531" cy="5788981"/>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380999"/>
            <a:ext cx="6172200" cy="579120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E88B533-A017-49F5-A209-BF4EA067C1F1}" type="datetimeFigureOut">
              <a:rPr lang="en-US" smtClean="0"/>
              <a:t>2/11/2013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6B9B981-614D-4F7A-BF9B-9BA46CE6762F}"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758952"/>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a:xfrm>
            <a:off x="5791200" y="6409944"/>
            <a:ext cx="3044952" cy="365760"/>
          </a:xfrm>
        </p:spPr>
        <p:txBody>
          <a:bodyPr/>
          <a:lstStyle/>
          <a:p>
            <a:fld id="{FE88B533-A017-49F5-A209-BF4EA067C1F1}" type="datetimeFigureOut">
              <a:rPr lang="en-US" smtClean="0"/>
              <a:t>2/11/2013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6B9B981-614D-4F7A-BF9B-9BA46CE6762F}" type="slidenum">
              <a:rPr lang="en-US" smtClean="0"/>
              <a:t>‹#›</a:t>
            </a:fld>
            <a:endParaRPr lang="en-US"/>
          </a:p>
        </p:txBody>
      </p:sp>
      <p:sp>
        <p:nvSpPr>
          <p:cNvPr id="8" name="Straight Connector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FE88B533-A017-49F5-A209-BF4EA067C1F1}" type="datetimeFigureOut">
              <a:rPr lang="en-US" smtClean="0"/>
              <a:t>2/11/2013</a:t>
            </a:fld>
            <a:endParaRPr lang="en-US"/>
          </a:p>
        </p:txBody>
      </p:sp>
      <p:sp>
        <p:nvSpPr>
          <p:cNvPr id="8" name="Footer Placeholder 7"/>
          <p:cNvSpPr>
            <a:spLocks noGrp="1"/>
          </p:cNvSpPr>
          <p:nvPr>
            <p:ph type="ftr" sz="quarter" idx="11"/>
          </p:nvPr>
        </p:nvSpPr>
        <p:spPr>
          <a:xfrm>
            <a:off x="304800" y="6409944"/>
            <a:ext cx="3581400" cy="365760"/>
          </a:xfrm>
        </p:spPr>
        <p:txBody>
          <a:bodyPr/>
          <a:lstStyle/>
          <a:p>
            <a:endParaRPr lang="en-US"/>
          </a:p>
        </p:txBody>
      </p:sp>
      <p:sp>
        <p:nvSpPr>
          <p:cNvPr id="15" name="Straight Connector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Content Placeholder 23"/>
          <p:cNvSpPr>
            <a:spLocks noGrp="1"/>
          </p:cNvSpPr>
          <p:nvPr>
            <p:ph sz="quarter" idx="2"/>
          </p:nvPr>
        </p:nvSpPr>
        <p:spPr>
          <a:xfrm>
            <a:off x="301752" y="2471383"/>
            <a:ext cx="4041648" cy="3818404"/>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Content Placeholder 25"/>
          <p:cNvSpPr>
            <a:spLocks noGrp="1"/>
          </p:cNvSpPr>
          <p:nvPr>
            <p:ph sz="quarter" idx="4"/>
          </p:nvPr>
        </p:nvSpPr>
        <p:spPr>
          <a:xfrm>
            <a:off x="4800600" y="2471383"/>
            <a:ext cx="4038600" cy="382219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Ova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Oval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lide Number Placeholder 8"/>
          <p:cNvSpPr>
            <a:spLocks noGrp="1"/>
          </p:cNvSpPr>
          <p:nvPr>
            <p:ph type="sldNum" sz="quarter" idx="12"/>
          </p:nvPr>
        </p:nvSpPr>
        <p:spPr>
          <a:xfrm>
            <a:off x="4343400" y="1042416"/>
            <a:ext cx="457200" cy="441325"/>
          </a:xfrm>
        </p:spPr>
        <p:txBody>
          <a:bodyPr/>
          <a:lstStyle>
            <a:lvl1pPr algn="ctr">
              <a:defRPr/>
            </a:lvl1pPr>
          </a:lstStyle>
          <a:p>
            <a:fld id="{E6B9B981-614D-4F7A-BF9B-9BA46CE6762F}" type="slidenum">
              <a:rPr lang="en-US" smtClean="0"/>
              <a:t>‹#›</a:t>
            </a:fld>
            <a:endParaRPr lang="en-US"/>
          </a:p>
        </p:txBody>
      </p:sp>
      <p:sp>
        <p:nvSpPr>
          <p:cNvPr id="23" name="Title 22"/>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FE88B533-A017-49F5-A209-BF4EA067C1F1}" type="datetimeFigureOut">
              <a:rPr lang="en-US" smtClean="0"/>
              <a:t>2/11/2013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a:xfrm>
            <a:off x="4343400" y="1036020"/>
            <a:ext cx="457200" cy="441325"/>
          </a:xfrm>
        </p:spPr>
        <p:txBody>
          <a:bodyPr/>
          <a:lstStyle/>
          <a:p>
            <a:fld id="{E6B9B981-614D-4F7A-BF9B-9BA46CE6762F}"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ctangle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Date Placeholder 1"/>
          <p:cNvSpPr>
            <a:spLocks noGrp="1"/>
          </p:cNvSpPr>
          <p:nvPr>
            <p:ph type="dt" sz="half" idx="10"/>
          </p:nvPr>
        </p:nvSpPr>
        <p:spPr/>
        <p:txBody>
          <a:bodyPr/>
          <a:lstStyle/>
          <a:p>
            <a:fld id="{FE88B533-A017-49F5-A209-BF4EA067C1F1}" type="datetimeFigureOut">
              <a:rPr lang="en-US" smtClean="0"/>
              <a:t>2/11/2013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4267200" y="6324600"/>
            <a:ext cx="609600" cy="441324"/>
          </a:xfrm>
        </p:spPr>
        <p:txBody>
          <a:bodyPr/>
          <a:lstStyle>
            <a:lvl1pPr>
              <a:defRPr>
                <a:solidFill>
                  <a:srgbClr val="FFFFFF"/>
                </a:solidFill>
              </a:defRPr>
            </a:lvl1pPr>
          </a:lstStyle>
          <a:p>
            <a:fld id="{E6B9B981-614D-4F7A-BF9B-9BA46CE6762F}"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traight Connector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Content Placeholder 19"/>
          <p:cNvSpPr>
            <a:spLocks noGrp="1"/>
          </p:cNvSpPr>
          <p:nvPr>
            <p:ph sz="quarter" idx="1"/>
          </p:nvPr>
        </p:nvSpPr>
        <p:spPr>
          <a:xfrm>
            <a:off x="3124200" y="685800"/>
            <a:ext cx="5638800" cy="5410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Ov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E6B9B981-614D-4F7A-BF9B-9BA46CE6762F}" type="slidenum">
              <a:rPr lang="en-US" smtClean="0"/>
              <a:t>‹#›</a:t>
            </a:fld>
            <a:endParaRPr lang="en-US"/>
          </a:p>
        </p:txBody>
      </p:sp>
      <p:sp>
        <p:nvSpPr>
          <p:cNvPr id="21" name="Rectangle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p:txBody>
          <a:bodyPr/>
          <a:lstStyle/>
          <a:p>
            <a:fld id="{FE88B533-A017-49F5-A209-BF4EA067C1F1}" type="datetimeFigureOut">
              <a:rPr lang="en-US" smtClean="0"/>
              <a:t>2/11/2013</a:t>
            </a:fld>
            <a:endParaRPr lang="en-US"/>
          </a:p>
        </p:txBody>
      </p:sp>
      <p:sp>
        <p:nvSpPr>
          <p:cNvPr id="6" name="Footer Placeholder 5"/>
          <p:cNvSpPr>
            <a:spLocks noGrp="1"/>
          </p:cNvSpPr>
          <p:nvPr>
            <p:ph type="ftr" sz="quarter" idx="11"/>
          </p:nvPr>
        </p:nvSpPr>
        <p:spPr>
          <a:xfrm>
            <a:off x="301752" y="6410848"/>
            <a:ext cx="3383280" cy="365760"/>
          </a:xfrm>
        </p:spPr>
        <p:txBody>
          <a:bodyPr/>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va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p>
            <a:fld id="{E6B9B981-614D-4F7A-BF9B-9BA46CE6762F}" type="slidenum">
              <a:rPr lang="en-US" smtClean="0"/>
              <a:t>‹#›</a:t>
            </a:fld>
            <a:endParaRPr lang="en-US"/>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3000375" y="609600"/>
            <a:ext cx="5867400" cy="4267200"/>
          </a:xfrm>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22" name="Rectangle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a:xfrm>
            <a:off x="5788152" y="6404984"/>
            <a:ext cx="3044952" cy="365760"/>
          </a:xfrm>
        </p:spPr>
        <p:txBody>
          <a:bodyPr/>
          <a:lstStyle/>
          <a:p>
            <a:fld id="{FE88B533-A017-49F5-A209-BF4EA067C1F1}" type="datetimeFigureOut">
              <a:rPr lang="en-US" smtClean="0"/>
              <a:t>2/11/2013</a:t>
            </a:fld>
            <a:endParaRPr lang="en-US"/>
          </a:p>
        </p:txBody>
      </p:sp>
      <p:sp>
        <p:nvSpPr>
          <p:cNvPr id="6" name="Footer Placeholder 5"/>
          <p:cNvSpPr>
            <a:spLocks noGrp="1"/>
          </p:cNvSpPr>
          <p:nvPr>
            <p:ph type="ftr" sz="quarter" idx="11"/>
          </p:nvPr>
        </p:nvSpPr>
        <p:spPr>
          <a:xfrm>
            <a:off x="301752" y="6410848"/>
            <a:ext cx="3584448" cy="365760"/>
          </a:xfrm>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Date Placeholder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FE88B533-A017-49F5-A209-BF4EA067C1F1}" type="datetimeFigureOut">
              <a:rPr lang="en-US" smtClean="0"/>
              <a:t>2/11/2013</a:t>
            </a:fld>
            <a:endParaRPr lang="en-US"/>
          </a:p>
        </p:txBody>
      </p:sp>
      <p:sp>
        <p:nvSpPr>
          <p:cNvPr id="3" name="Footer Placeholder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en-US"/>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Straight Connector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Ova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E6B9B981-614D-4F7A-BF9B-9BA46CE6762F}" type="slidenum">
              <a:rPr lang="en-US" smtClean="0"/>
              <a:t>‹#›</a:t>
            </a:fld>
            <a:endParaRPr lang="en-US"/>
          </a:p>
        </p:txBody>
      </p:sp>
      <p:sp>
        <p:nvSpPr>
          <p:cNvPr id="22" name="Title Placeholder 21"/>
          <p:cNvSpPr>
            <a:spLocks noGrp="1"/>
          </p:cNvSpPr>
          <p:nvPr>
            <p:ph type="title"/>
          </p:nvPr>
        </p:nvSpPr>
        <p:spPr>
          <a:xfrm>
            <a:off x="301752" y="228600"/>
            <a:ext cx="8534400" cy="758952"/>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42" name="Group 41"/>
          <p:cNvGrpSpPr/>
          <p:nvPr/>
        </p:nvGrpSpPr>
        <p:grpSpPr>
          <a:xfrm>
            <a:off x="-304800"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6" name="Rectangle 65"/>
          <p:cNvSpPr/>
          <p:nvPr/>
        </p:nvSpPr>
        <p:spPr>
          <a:xfrm>
            <a:off x="457200" y="333487"/>
            <a:ext cx="822960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p:cNvSpPr/>
          <p:nvPr/>
        </p:nvSpPr>
        <p:spPr>
          <a:xfrm>
            <a:off x="4561242" y="-21511"/>
            <a:ext cx="3679116"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043490" y="1027664"/>
            <a:ext cx="7024744" cy="1143000"/>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43492" y="2323652"/>
            <a:ext cx="6777317" cy="350897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5997388" y="224492"/>
            <a:ext cx="2133600" cy="365125"/>
          </a:xfrm>
          <a:prstGeom prst="rect">
            <a:avLst/>
          </a:prstGeom>
        </p:spPr>
        <p:txBody>
          <a:bodyPr vert="horz" lIns="91440" tIns="45720" rIns="91440" bIns="45720" rtlCol="0" anchor="ctr"/>
          <a:lstStyle>
            <a:lvl1pPr algn="r">
              <a:defRPr sz="1200">
                <a:solidFill>
                  <a:srgbClr val="FEFEFE"/>
                </a:solidFill>
              </a:defRPr>
            </a:lvl1pPr>
          </a:lstStyle>
          <a:p>
            <a:fld id="{FE88B533-A017-49F5-A209-BF4EA067C1F1}" type="datetimeFigureOut">
              <a:rPr lang="en-US" smtClean="0"/>
              <a:t>2/11/2013</a:t>
            </a:fld>
            <a:endParaRPr lang="en-US"/>
          </a:p>
        </p:txBody>
      </p:sp>
      <p:sp>
        <p:nvSpPr>
          <p:cNvPr id="5" name="Footer Placeholder 4"/>
          <p:cNvSpPr>
            <a:spLocks noGrp="1"/>
          </p:cNvSpPr>
          <p:nvPr>
            <p:ph type="ftr" sz="quarter" idx="3"/>
          </p:nvPr>
        </p:nvSpPr>
        <p:spPr>
          <a:xfrm>
            <a:off x="4641448" y="5852160"/>
            <a:ext cx="3502152" cy="365125"/>
          </a:xfrm>
          <a:prstGeom prst="rect">
            <a:avLst/>
          </a:prstGeom>
        </p:spPr>
        <p:txBody>
          <a:bodyPr vert="horz" lIns="91440" tIns="45720" rIns="91440" bIns="45720" rtlCol="0" anchor="ctr"/>
          <a:lstStyle>
            <a:lvl1pPr algn="r">
              <a:defRPr sz="1200">
                <a:solidFill>
                  <a:schemeClr val="accent1"/>
                </a:solidFill>
              </a:defRPr>
            </a:lvl1pPr>
          </a:lstStyle>
          <a:p>
            <a:endParaRPr lang="en-US"/>
          </a:p>
        </p:txBody>
      </p:sp>
      <p:sp>
        <p:nvSpPr>
          <p:cNvPr id="6" name="Slide Number Placeholder 5"/>
          <p:cNvSpPr>
            <a:spLocks noGrp="1"/>
          </p:cNvSpPr>
          <p:nvPr>
            <p:ph type="sldNum" sz="quarter" idx="4"/>
          </p:nvPr>
        </p:nvSpPr>
        <p:spPr>
          <a:xfrm>
            <a:off x="4649096" y="224491"/>
            <a:ext cx="1332156" cy="365125"/>
          </a:xfrm>
          <a:prstGeom prst="rect">
            <a:avLst/>
          </a:prstGeom>
        </p:spPr>
        <p:txBody>
          <a:bodyPr vert="horz" lIns="91440" tIns="45720" rIns="91440" bIns="45720" rtlCol="0" anchor="ctr"/>
          <a:lstStyle>
            <a:lvl1pPr algn="l">
              <a:defRPr sz="1200">
                <a:solidFill>
                  <a:srgbClr val="FEFEFE"/>
                </a:solidFill>
              </a:defRPr>
            </a:lvl1pPr>
          </a:lstStyle>
          <a:p>
            <a:fld id="{E6B9B981-614D-4F7A-BF9B-9BA46CE6762F}"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274320" algn="l" defTabSz="914400" rtl="0"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l" defTabSz="914400" rtl="0"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l" defTabSz="914400" rtl="0"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l" defTabSz="914400" rtl="0"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l" defTabSz="914400" rtl="0"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7" name="Rounded Rectangle 6"/>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idx="1"/>
          </p:nvPr>
        </p:nvSpPr>
        <p:spPr>
          <a:xfrm>
            <a:off x="457200" y="1752600"/>
            <a:ext cx="8229600" cy="43735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2"/>
                </a:solidFill>
              </a:defRPr>
            </a:lvl1pPr>
          </a:lstStyle>
          <a:p>
            <a:fld id="{FE88B533-A017-49F5-A209-BF4EA067C1F1}" type="datetimeFigureOut">
              <a:rPr lang="en-US" smtClean="0"/>
              <a:t>2/11/2013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2"/>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2"/>
                </a:solidFill>
              </a:defRPr>
            </a:lvl1pPr>
          </a:lstStyle>
          <a:p>
            <a:fld id="{E6B9B981-614D-4F7A-BF9B-9BA46CE6762F}" type="slidenum">
              <a:rPr lang="en-US" smtClean="0"/>
              <a:t>‹#›</a:t>
            </a:fld>
            <a:endParaRPr lang="en-US"/>
          </a:p>
        </p:txBody>
      </p:sp>
      <p:sp>
        <p:nvSpPr>
          <p:cNvPr id="9" name="Rectangle 8"/>
          <p:cNvSpPr/>
          <p:nvPr/>
        </p:nvSpPr>
        <p:spPr>
          <a:xfrm>
            <a:off x="274320" y="278166"/>
            <a:ext cx="8595360" cy="132588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10" name="Rectangle 9"/>
          <p:cNvSpPr/>
          <p:nvPr/>
        </p:nvSpPr>
        <p:spPr>
          <a:xfrm>
            <a:off x="372863" y="372862"/>
            <a:ext cx="8380520" cy="111858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26128" y="408372"/>
            <a:ext cx="8260672" cy="1039427"/>
          </a:xfrm>
          <a:prstGeom prst="rect">
            <a:avLst/>
          </a:prstGeom>
        </p:spPr>
        <p:txBody>
          <a:bodyPr vert="horz" lIns="91440" tIns="45720" rIns="91440" bIns="45720" rtlCol="0" anchor="ctr">
            <a:normAutofit/>
          </a:bodyPr>
          <a:lstStyle/>
          <a:p>
            <a:r>
              <a:rPr lang="en-US" smtClean="0"/>
              <a:t>Click to edit Master title style</a:t>
            </a:r>
            <a:endParaRPr lang="en-US" dirty="0"/>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defTabSz="914400" rtl="0" eaLnBrk="1" latinLnBrk="0" hangingPunct="1">
        <a:spcBef>
          <a:spcPct val="0"/>
        </a:spcBef>
        <a:buNone/>
        <a:defRPr sz="3500" kern="1200" cap="all" baseline="0">
          <a:solidFill>
            <a:schemeClr val="accent1">
              <a:lumMod val="75000"/>
            </a:schemeClr>
          </a:solidFill>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2"/>
          </a:solidFill>
          <a:latin typeface="+mn-lt"/>
          <a:ea typeface="+mn-ea"/>
          <a:cs typeface="+mn-cs"/>
        </a:defRPr>
      </a:lvl2pPr>
      <a:lvl3pPr marL="914400" indent="-228600" algn="l" defTabSz="914400" rtl="0" eaLnBrk="1" latinLnBrk="0" hangingPunct="1">
        <a:spcBef>
          <a:spcPct val="20000"/>
        </a:spcBef>
        <a:buClr>
          <a:schemeClr val="accent3"/>
        </a:buClr>
        <a:buFont typeface="Arial" pitchFamily="34" charset="0"/>
        <a:buChar char="•"/>
        <a:defRPr sz="1800" kern="1200">
          <a:solidFill>
            <a:schemeClr val="tx2"/>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2"/>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600" kern="1200" baseline="0">
          <a:solidFill>
            <a:schemeClr val="tx2"/>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6pPr>
      <a:lvl7pPr marL="2011680" indent="-182880" algn="l" defTabSz="914400" rtl="0" eaLnBrk="1" latinLnBrk="0" hangingPunct="1">
        <a:spcBef>
          <a:spcPct val="20000"/>
        </a:spcBef>
        <a:buClr>
          <a:schemeClr val="accent2"/>
        </a:buClr>
        <a:buFont typeface="Arial" pitchFamily="34" charset="0"/>
        <a:buChar char="•"/>
        <a:defRPr sz="1400" kern="1200">
          <a:solidFill>
            <a:schemeClr val="tx2"/>
          </a:solidFill>
          <a:latin typeface="+mn-lt"/>
          <a:ea typeface="+mn-ea"/>
          <a:cs typeface="+mn-cs"/>
        </a:defRPr>
      </a:lvl7pPr>
      <a:lvl8pPr marL="2194560" indent="-182880" algn="l" defTabSz="914400" rtl="0" eaLnBrk="1" latinLnBrk="0" hangingPunct="1">
        <a:spcBef>
          <a:spcPct val="20000"/>
        </a:spcBef>
        <a:buClr>
          <a:schemeClr val="accent3"/>
        </a:buClr>
        <a:buFont typeface="Arial" pitchFamily="34" charset="0"/>
        <a:buChar char="•"/>
        <a:defRPr sz="1400" kern="1200">
          <a:solidFill>
            <a:schemeClr val="tx2"/>
          </a:solidFill>
          <a:latin typeface="+mn-lt"/>
          <a:ea typeface="+mn-ea"/>
          <a:cs typeface="+mn-cs"/>
        </a:defRPr>
      </a:lvl8pPr>
      <a:lvl9pPr marL="2377440" indent="-182880" algn="l" defTabSz="914400" rtl="0" eaLnBrk="1" latinLnBrk="0" hangingPunct="1">
        <a:spcBef>
          <a:spcPct val="20000"/>
        </a:spcBef>
        <a:buClr>
          <a:schemeClr val="accent4"/>
        </a:buClr>
        <a:buFont typeface="Arial" pitchFamily="34" charset="0"/>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Common Problems</a:t>
            </a:r>
            <a:endParaRPr lang="en-US" dirty="0"/>
          </a:p>
        </p:txBody>
      </p:sp>
      <p:sp>
        <p:nvSpPr>
          <p:cNvPr id="3" name="Subtitle 2"/>
          <p:cNvSpPr>
            <a:spLocks noGrp="1"/>
          </p:cNvSpPr>
          <p:nvPr>
            <p:ph type="subTitle" idx="1"/>
          </p:nvPr>
        </p:nvSpPr>
        <p:spPr/>
        <p:txBody>
          <a:bodyPr/>
          <a:lstStyle/>
          <a:p>
            <a:r>
              <a:rPr lang="en-US" dirty="0" smtClean="0"/>
              <a:t>With the First Essay</a:t>
            </a:r>
            <a:endParaRPr lang="en-US" dirty="0"/>
          </a:p>
        </p:txBody>
      </p:sp>
    </p:spTree>
    <p:extLst>
      <p:ext uri="{BB962C8B-B14F-4D97-AF65-F5344CB8AC3E}">
        <p14:creationId xmlns:p14="http://schemas.microsoft.com/office/powerpoint/2010/main" val="294722903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Common Elements</a:t>
            </a:r>
            <a:endParaRPr lang="en-US" dirty="0"/>
          </a:p>
        </p:txBody>
      </p:sp>
      <p:sp>
        <p:nvSpPr>
          <p:cNvPr id="3" name="Content Placeholder 2"/>
          <p:cNvSpPr>
            <a:spLocks noGrp="1"/>
          </p:cNvSpPr>
          <p:nvPr>
            <p:ph sz="quarter" idx="1"/>
          </p:nvPr>
        </p:nvSpPr>
        <p:spPr/>
        <p:txBody>
          <a:bodyPr/>
          <a:lstStyle/>
          <a:p>
            <a:r>
              <a:rPr lang="en-US" dirty="0" smtClean="0"/>
              <a:t>Too many papers not proofread for content – “What argument am in trying to make here …”</a:t>
            </a:r>
          </a:p>
          <a:p>
            <a:r>
              <a:rPr lang="en-US" dirty="0" smtClean="0"/>
              <a:t>Very poor use of supporting evidence.  Without it your statements are arbitrary.</a:t>
            </a:r>
          </a:p>
          <a:p>
            <a:r>
              <a:rPr lang="en-US" dirty="0" smtClean="0"/>
              <a:t>It does not matter whether you believe something to be true or not – you are to objectively respond to the essay prompts with an argument that incorporates </a:t>
            </a:r>
            <a:r>
              <a:rPr lang="en-US" b="1" dirty="0" smtClean="0"/>
              <a:t>evidence.</a:t>
            </a:r>
            <a:r>
              <a:rPr lang="en-US" dirty="0" smtClean="0"/>
              <a:t>  We are not asking you for your personal opinion – stop giving it.</a:t>
            </a:r>
            <a:endParaRPr lang="en-US" dirty="0"/>
          </a:p>
        </p:txBody>
      </p:sp>
    </p:spTree>
    <p:extLst>
      <p:ext uri="{BB962C8B-B14F-4D97-AF65-F5344CB8AC3E}">
        <p14:creationId xmlns:p14="http://schemas.microsoft.com/office/powerpoint/2010/main" val="4917959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arn(inVertic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arn(inVertical)">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More problems</a:t>
            </a:r>
            <a:endParaRPr lang="en-US" dirty="0"/>
          </a:p>
        </p:txBody>
      </p:sp>
      <p:sp>
        <p:nvSpPr>
          <p:cNvPr id="3" name="Content Placeholder 2"/>
          <p:cNvSpPr>
            <a:spLocks noGrp="1"/>
          </p:cNvSpPr>
          <p:nvPr>
            <p:ph idx="1"/>
          </p:nvPr>
        </p:nvSpPr>
        <p:spPr/>
        <p:txBody>
          <a:bodyPr>
            <a:normAutofit fontScale="92500"/>
          </a:bodyPr>
          <a:lstStyle/>
          <a:p>
            <a:r>
              <a:rPr lang="en-US" dirty="0" smtClean="0"/>
              <a:t>Too many proclamations or non-specific/vague/misleading sentences; a proclamation is a statement made without supporting evidence. Proofread for these</a:t>
            </a:r>
          </a:p>
          <a:p>
            <a:r>
              <a:rPr lang="en-US" dirty="0" smtClean="0"/>
              <a:t>General lack of a sensible concluding paragraph that ties your argument together.</a:t>
            </a:r>
          </a:p>
          <a:p>
            <a:r>
              <a:rPr lang="en-US" smtClean="0"/>
              <a:t>65% </a:t>
            </a:r>
            <a:r>
              <a:rPr lang="en-US" dirty="0" smtClean="0"/>
              <a:t>turned in within 3 hours of deadline </a:t>
            </a:r>
            <a:r>
              <a:rPr lang="en-US" dirty="0" smtClean="0">
                <a:sym typeface="Wingdings" pitchFamily="2" charset="2"/>
              </a:rPr>
              <a:t> first drafts; no reflections.</a:t>
            </a:r>
            <a:endParaRPr lang="en-US" dirty="0"/>
          </a:p>
        </p:txBody>
      </p:sp>
    </p:spTree>
    <p:extLst>
      <p:ext uri="{BB962C8B-B14F-4D97-AF65-F5344CB8AC3E}">
        <p14:creationId xmlns:p14="http://schemas.microsoft.com/office/powerpoint/2010/main" val="1370154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Other Factors</a:t>
            </a:r>
            <a:endParaRPr lang="en-US" dirty="0"/>
          </a:p>
        </p:txBody>
      </p:sp>
      <p:sp>
        <p:nvSpPr>
          <p:cNvPr id="3" name="Content Placeholder 2"/>
          <p:cNvSpPr>
            <a:spLocks noGrp="1"/>
          </p:cNvSpPr>
          <p:nvPr>
            <p:ph idx="1"/>
          </p:nvPr>
        </p:nvSpPr>
        <p:spPr/>
        <p:txBody>
          <a:bodyPr>
            <a:normAutofit lnSpcReduction="10000"/>
          </a:bodyPr>
          <a:lstStyle/>
          <a:p>
            <a:r>
              <a:rPr lang="en-US" dirty="0" smtClean="0"/>
              <a:t>Refer to the prompt(s) often as you write else you tend to lose focus as you proceed.  This is clear!  For instance, many papers did not address “why this cultural truth was apparently easily accepted for centuries.</a:t>
            </a:r>
          </a:p>
          <a:p>
            <a:r>
              <a:rPr lang="en-US" dirty="0" smtClean="0"/>
              <a:t>Many essays spent too many words on how </a:t>
            </a:r>
            <a:r>
              <a:rPr lang="en-US" dirty="0" err="1" smtClean="0"/>
              <a:t>heliocentricism</a:t>
            </a:r>
            <a:r>
              <a:rPr lang="en-US" dirty="0" smtClean="0"/>
              <a:t> eventually replaced geocentricism without discussing why the geocentric view held on for so long. </a:t>
            </a:r>
          </a:p>
          <a:p>
            <a:r>
              <a:rPr lang="en-US" dirty="0" smtClean="0"/>
              <a:t>Define as best you can key concepts like “cultural truth” before you start to write and then be consistent within your definition.</a:t>
            </a:r>
            <a:endParaRPr lang="en-US" dirty="0"/>
          </a:p>
        </p:txBody>
      </p:sp>
    </p:spTree>
    <p:extLst>
      <p:ext uri="{BB962C8B-B14F-4D97-AF65-F5344CB8AC3E}">
        <p14:creationId xmlns:p14="http://schemas.microsoft.com/office/powerpoint/2010/main" val="41837379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Cultural Truth</a:t>
            </a:r>
            <a:endParaRPr lang="en-US" dirty="0"/>
          </a:p>
        </p:txBody>
      </p:sp>
      <p:sp>
        <p:nvSpPr>
          <p:cNvPr id="3" name="Content Placeholder 2"/>
          <p:cNvSpPr>
            <a:spLocks noGrp="1"/>
          </p:cNvSpPr>
          <p:nvPr>
            <p:ph idx="1"/>
          </p:nvPr>
        </p:nvSpPr>
        <p:spPr/>
        <p:txBody>
          <a:bodyPr/>
          <a:lstStyle/>
          <a:p>
            <a:r>
              <a:rPr lang="en-US" dirty="0" smtClean="0"/>
              <a:t>Are always with us; the issue is how to cope with them?  Do they represent the Truth or merely our understanding of a phenomena given limited instrumentation </a:t>
            </a:r>
            <a:r>
              <a:rPr lang="en-US" dirty="0" smtClean="0">
                <a:sym typeface="Wingdings" pitchFamily="2" charset="2"/>
              </a:rPr>
              <a:t> this means the “cultural truth” can evolve (but does it ever?_</a:t>
            </a:r>
          </a:p>
          <a:p>
            <a:r>
              <a:rPr lang="en-US" dirty="0" smtClean="0">
                <a:sym typeface="Wingdings" pitchFamily="2" charset="2"/>
              </a:rPr>
              <a:t>Thucydides  challenge all cultural truths as being in a constant state of uncertainty</a:t>
            </a:r>
          </a:p>
          <a:p>
            <a:r>
              <a:rPr lang="en-US" dirty="0" smtClean="0">
                <a:sym typeface="Wingdings" pitchFamily="2" charset="2"/>
              </a:rPr>
              <a:t>Galen  establish a truth through data (</a:t>
            </a:r>
            <a:r>
              <a:rPr lang="en-US" dirty="0" err="1" smtClean="0">
                <a:sym typeface="Wingdings" pitchFamily="2" charset="2"/>
              </a:rPr>
              <a:t>phainomena</a:t>
            </a:r>
            <a:r>
              <a:rPr lang="en-US" dirty="0" smtClean="0">
                <a:sym typeface="Wingdings" pitchFamily="2" charset="2"/>
              </a:rPr>
              <a:t>) and documented analysis of that data</a:t>
            </a:r>
            <a:endParaRPr lang="en-US" dirty="0"/>
          </a:p>
        </p:txBody>
      </p:sp>
    </p:spTree>
    <p:extLst>
      <p:ext uri="{BB962C8B-B14F-4D97-AF65-F5344CB8AC3E}">
        <p14:creationId xmlns:p14="http://schemas.microsoft.com/office/powerpoint/2010/main" val="4427339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900" decel="100000" fill="hold"/>
                                        <p:tgtEl>
                                          <p:spTgt spid="3">
                                            <p:txEl>
                                              <p:pRg st="0" end="0"/>
                                            </p:txEl>
                                          </p:spTgt>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3">
                                            <p:txEl>
                                              <p:pRg st="0" end="0"/>
                                            </p:txEl>
                                          </p:spTgt>
                                        </p:tgtEl>
                                        <p:attrNameLst>
                                          <p:attrName>ppt_y</p:attrName>
                                        </p:attrNameLst>
                                      </p:cBhvr>
                                      <p:tavLst>
                                        <p:tav tm="0">
                                          <p:val>
                                            <p:strVal val="#ppt_y-.03"/>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37"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fade">
                                      <p:cBhvr>
                                        <p:cTn id="15" dur="1000"/>
                                        <p:tgtEl>
                                          <p:spTgt spid="3">
                                            <p:txEl>
                                              <p:pRg st="1" end="1"/>
                                            </p:txEl>
                                          </p:spTgt>
                                        </p:tgtEl>
                                      </p:cBhvr>
                                    </p:animEffect>
                                    <p:anim calcmode="lin" valueType="num">
                                      <p:cBhvr>
                                        <p:cTn id="16"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7" dur="900" decel="100000" fill="hold"/>
                                        <p:tgtEl>
                                          <p:spTgt spid="3">
                                            <p:txEl>
                                              <p:pRg st="1" end="1"/>
                                            </p:txEl>
                                          </p:spTgt>
                                        </p:tgtEl>
                                        <p:attrNameLst>
                                          <p:attrName>ppt_y</p:attrName>
                                        </p:attrNameLst>
                                      </p:cBhvr>
                                      <p:tavLst>
                                        <p:tav tm="0">
                                          <p:val>
                                            <p:strVal val="#ppt_y+1"/>
                                          </p:val>
                                        </p:tav>
                                        <p:tav tm="100000">
                                          <p:val>
                                            <p:strVal val="#ppt_y-.03"/>
                                          </p:val>
                                        </p:tav>
                                      </p:tavLst>
                                    </p:anim>
                                    <p:anim calcmode="lin" valueType="num">
                                      <p:cBhvr>
                                        <p:cTn id="18" dur="100" accel="100000" fill="hold">
                                          <p:stCondLst>
                                            <p:cond delay="900"/>
                                          </p:stCondLst>
                                        </p:cTn>
                                        <p:tgtEl>
                                          <p:spTgt spid="3">
                                            <p:txEl>
                                              <p:pRg st="1" end="1"/>
                                            </p:txEl>
                                          </p:spTgt>
                                        </p:tgtEl>
                                        <p:attrNameLst>
                                          <p:attrName>ppt_y</p:attrName>
                                        </p:attrNameLst>
                                      </p:cBhvr>
                                      <p:tavLst>
                                        <p:tav tm="0">
                                          <p:val>
                                            <p:strVal val="#ppt_y-.03"/>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37" presetClass="entr" presetSubtype="0" fill="hold" grpId="0"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Effect transition="in" filter="fade">
                                      <p:cBhvr>
                                        <p:cTn id="23" dur="1000"/>
                                        <p:tgtEl>
                                          <p:spTgt spid="3">
                                            <p:txEl>
                                              <p:pRg st="2" end="2"/>
                                            </p:txEl>
                                          </p:spTgt>
                                        </p:tgtEl>
                                      </p:cBhvr>
                                    </p:animEffect>
                                    <p:anim calcmode="lin" valueType="num">
                                      <p:cBhvr>
                                        <p:cTn id="24"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5" dur="900" decel="100000" fill="hold"/>
                                        <p:tgtEl>
                                          <p:spTgt spid="3">
                                            <p:txEl>
                                              <p:pRg st="2" end="2"/>
                                            </p:txEl>
                                          </p:spTgt>
                                        </p:tgtEl>
                                        <p:attrNameLst>
                                          <p:attrName>ppt_y</p:attrName>
                                        </p:attrNameLst>
                                      </p:cBhvr>
                                      <p:tavLst>
                                        <p:tav tm="0">
                                          <p:val>
                                            <p:strVal val="#ppt_y+1"/>
                                          </p:val>
                                        </p:tav>
                                        <p:tav tm="100000">
                                          <p:val>
                                            <p:strVal val="#ppt_y-.03"/>
                                          </p:val>
                                        </p:tav>
                                      </p:tavLst>
                                    </p:anim>
                                    <p:anim calcmode="lin" valueType="num">
                                      <p:cBhvr>
                                        <p:cTn id="26" dur="100" accel="100000" fill="hold">
                                          <p:stCondLst>
                                            <p:cond delay="900"/>
                                          </p:stCondLst>
                                        </p:cTn>
                                        <p:tgtEl>
                                          <p:spTgt spid="3">
                                            <p:txEl>
                                              <p:pRg st="2" end="2"/>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3.jpeg"/></Relationships>
</file>

<file path=ppt/theme/_rels/theme3.xml.rels><?xml version="1.0" encoding="UTF-8" standalone="yes"?>
<Relationships xmlns="http://schemas.openxmlformats.org/package/2006/relationships"><Relationship Id="rId1" Type="http://schemas.openxmlformats.org/officeDocument/2006/relationships/image" Target="../media/image4.jpeg"/></Relationships>
</file>

<file path=ppt/theme/theme1.xml><?xml version="1.0" encoding="utf-8"?>
<a:theme xmlns:a="http://schemas.openxmlformats.org/drawingml/2006/main" name="Civic">
  <a:themeElements>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Austin">
  <a:themeElements>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Austin">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ustin">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ppt/theme/theme3.xml><?xml version="1.0" encoding="utf-8"?>
<a:theme xmlns:a="http://schemas.openxmlformats.org/drawingml/2006/main" name="Apothecary">
  <a:themeElements>
    <a:clrScheme name="Apothecary">
      <a:dk1>
        <a:sysClr val="windowText" lastClr="000000"/>
      </a:dk1>
      <a:lt1>
        <a:sysClr val="window" lastClr="FFFFFF"/>
      </a:lt1>
      <a:dk2>
        <a:srgbClr val="564B3C"/>
      </a:dk2>
      <a:lt2>
        <a:srgbClr val="ECEDD1"/>
      </a:lt2>
      <a:accent1>
        <a:srgbClr val="93A299"/>
      </a:accent1>
      <a:accent2>
        <a:srgbClr val="CF543F"/>
      </a:accent2>
      <a:accent3>
        <a:srgbClr val="B5AE53"/>
      </a:accent3>
      <a:accent4>
        <a:srgbClr val="848058"/>
      </a:accent4>
      <a:accent5>
        <a:srgbClr val="E8B54D"/>
      </a:accent5>
      <a:accent6>
        <a:srgbClr val="786C71"/>
      </a:accent6>
      <a:hlink>
        <a:srgbClr val="CCCC00"/>
      </a:hlink>
      <a:folHlink>
        <a:srgbClr val="B2B2B2"/>
      </a:folHlink>
    </a:clrScheme>
    <a:fontScheme name="Apothecary">
      <a:majorFont>
        <a:latin typeface="Book Antiqua"/>
        <a:ea typeface=""/>
        <a:cs typeface=""/>
        <a:font script="Jpan" typeface="HGS明朝B"/>
        <a:font script="Hang" typeface="HY견명조"/>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ＭＳ ゴシック"/>
        <a:font script="Hang" typeface="HY견명조"/>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pothecary">
      <a:fillStyleLst>
        <a:solidFill>
          <a:schemeClr val="phClr"/>
        </a:solidFill>
        <a:gradFill rotWithShape="1">
          <a:gsLst>
            <a:gs pos="0">
              <a:schemeClr val="phClr">
                <a:tint val="1000"/>
                <a:satMod val="100000"/>
              </a:schemeClr>
            </a:gs>
            <a:gs pos="68000">
              <a:schemeClr val="phClr">
                <a:tint val="77000"/>
                <a:satMod val="100000"/>
              </a:schemeClr>
            </a:gs>
            <a:gs pos="81000">
              <a:schemeClr val="phClr">
                <a:tint val="79000"/>
                <a:satMod val="100000"/>
              </a:schemeClr>
            </a:gs>
            <a:gs pos="86000">
              <a:schemeClr val="phClr">
                <a:tint val="73000"/>
                <a:satMod val="100000"/>
              </a:schemeClr>
            </a:gs>
            <a:gs pos="100000">
              <a:schemeClr val="phClr">
                <a:tint val="35000"/>
                <a:satMod val="100000"/>
              </a:schemeClr>
            </a:gs>
          </a:gsLst>
          <a:lin ang="5400000" scaled="0"/>
        </a:gradFill>
        <a:gradFill rotWithShape="1">
          <a:gsLst>
            <a:gs pos="0">
              <a:schemeClr val="phClr">
                <a:tint val="73000"/>
                <a:shade val="100000"/>
                <a:satMod val="150000"/>
              </a:schemeClr>
            </a:gs>
            <a:gs pos="25000">
              <a:schemeClr val="phClr">
                <a:tint val="96000"/>
                <a:shade val="80000"/>
                <a:satMod val="105000"/>
              </a:schemeClr>
            </a:gs>
            <a:gs pos="38000">
              <a:schemeClr val="phClr">
                <a:tint val="96000"/>
                <a:shade val="59000"/>
                <a:satMod val="120000"/>
              </a:schemeClr>
            </a:gs>
            <a:gs pos="55000">
              <a:schemeClr val="phClr">
                <a:tint val="100000"/>
                <a:shade val="57000"/>
                <a:satMod val="120000"/>
              </a:schemeClr>
            </a:gs>
            <a:gs pos="80000">
              <a:schemeClr val="phClr">
                <a:tint val="100000"/>
                <a:shade val="56000"/>
                <a:satMod val="145000"/>
              </a:schemeClr>
            </a:gs>
            <a:gs pos="88000">
              <a:schemeClr val="phClr">
                <a:tint val="100000"/>
                <a:shade val="63000"/>
                <a:satMod val="160000"/>
              </a:schemeClr>
            </a:gs>
            <a:gs pos="100000">
              <a:schemeClr val="phClr">
                <a:tint val="99000"/>
                <a:shade val="100000"/>
                <a:satMod val="155000"/>
              </a:schemeClr>
            </a:gs>
          </a:gsLst>
          <a:lin ang="54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scene3d>
            <a:camera prst="orthographicFront">
              <a:rot lat="0" lon="0" rev="0"/>
            </a:camera>
            <a:lightRig rig="glow" dir="tl">
              <a:rot lat="0" lon="0" rev="1800000"/>
            </a:lightRig>
          </a:scene3d>
          <a:sp3d contourW="10160" prstMaterial="dkEdge">
            <a:bevelT w="0" h="0" prst="angle"/>
            <a:contourClr>
              <a:schemeClr val="phClr">
                <a:shade val="30000"/>
                <a:satMod val="150000"/>
              </a:schemeClr>
            </a:contourClr>
          </a:sp3d>
        </a:effectStyle>
        <a:effectStyle>
          <a:effectLst>
            <a:glow rad="50800">
              <a:schemeClr val="phClr">
                <a:tint val="68000"/>
                <a:shade val="93000"/>
                <a:alpha val="37000"/>
                <a:satMod val="250000"/>
              </a:schemeClr>
            </a:glow>
          </a:effectLst>
          <a:scene3d>
            <a:camera prst="orthographicFront">
              <a:rot lat="0" lon="0" rev="0"/>
            </a:camera>
            <a:lightRig rig="glow" dir="t">
              <a:rot lat="0" lon="0" rev="1800000"/>
            </a:lightRig>
          </a:scene3d>
          <a:sp3d contourW="10160" prstMaterial="dkEdge">
            <a:bevelT w="20320" h="19050" prst="angle"/>
            <a:contourClr>
              <a:schemeClr val="phClr">
                <a:shade val="30000"/>
                <a:satMod val="150000"/>
              </a:schemeClr>
            </a:contourClr>
          </a:sp3d>
        </a:effectStyle>
      </a:effectStyleLst>
      <a:bgFillStyleLst>
        <a:solidFill>
          <a:schemeClr val="phClr"/>
        </a:solidFill>
        <a:solidFill>
          <a:schemeClr val="phClr">
            <a:tint val="93000"/>
            <a:satMod val="140000"/>
          </a:schemeClr>
        </a:solidFill>
        <a:blipFill rotWithShape="1">
          <a:blip xmlns:r="http://schemas.openxmlformats.org/officeDocument/2006/relationships" r:embed="rId1">
            <a:duotone>
              <a:schemeClr val="phClr">
                <a:tint val="70000"/>
                <a:satMod val="170000"/>
              </a:schemeClr>
              <a:schemeClr val="phClr">
                <a:shade val="70000"/>
                <a:satMod val="13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34</TotalTime>
  <Words>306</Words>
  <Application>Microsoft Office PowerPoint</Application>
  <PresentationFormat>On-screen Show (4:3)</PresentationFormat>
  <Paragraphs>18</Paragraphs>
  <Slides>5</Slides>
  <Notes>0</Notes>
  <HiddenSlides>0</HiddenSlides>
  <MMClips>0</MMClips>
  <ScaleCrop>false</ScaleCrop>
  <HeadingPairs>
    <vt:vector size="4" baseType="variant">
      <vt:variant>
        <vt:lpstr>Theme</vt:lpstr>
      </vt:variant>
      <vt:variant>
        <vt:i4>3</vt:i4>
      </vt:variant>
      <vt:variant>
        <vt:lpstr>Slide Titles</vt:lpstr>
      </vt:variant>
      <vt:variant>
        <vt:i4>5</vt:i4>
      </vt:variant>
    </vt:vector>
  </HeadingPairs>
  <TitlesOfParts>
    <vt:vector size="8" baseType="lpstr">
      <vt:lpstr>Civic</vt:lpstr>
      <vt:lpstr>Austin</vt:lpstr>
      <vt:lpstr>Apothecary</vt:lpstr>
      <vt:lpstr>Common Problems</vt:lpstr>
      <vt:lpstr>Common Elements</vt:lpstr>
      <vt:lpstr>More problems</vt:lpstr>
      <vt:lpstr>Other Factors</vt:lpstr>
      <vt:lpstr>Cultural Truth</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Common Problems</dc:title>
  <dc:creator>Dr. Nuts</dc:creator>
  <cp:lastModifiedBy>Dr. Nuts</cp:lastModifiedBy>
  <cp:revision>2</cp:revision>
  <dcterms:created xsi:type="dcterms:W3CDTF">2013-02-11T20:16:30Z</dcterms:created>
  <dcterms:modified xsi:type="dcterms:W3CDTF">2013-02-11T20:50:51Z</dcterms:modified>
</cp:coreProperties>
</file>