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E88B533-A017-49F5-A209-BF4EA067C1F1}" type="datetimeFigureOut">
              <a:rPr lang="en-US" smtClean="0"/>
              <a:t>2/11/2013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B9B981-614D-4F7A-BF9B-9BA46CE6762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9B981-614D-4F7A-BF9B-9BA46CE6762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6B9B981-614D-4F7A-BF9B-9BA46CE6762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E88B533-A017-49F5-A209-BF4EA067C1F1}" type="datetimeFigureOut">
              <a:rPr lang="en-US" smtClean="0"/>
              <a:t>2/11/2013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6B9B981-614D-4F7A-BF9B-9BA46CE6762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E88B533-A017-49F5-A209-BF4EA067C1F1}" type="datetimeFigureOut">
              <a:rPr lang="en-US" smtClean="0"/>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9B981-614D-4F7A-BF9B-9BA46CE6762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88B533-A017-49F5-A209-BF4EA067C1F1}" type="datetimeFigureOut">
              <a:rPr lang="en-US" smtClean="0"/>
              <a:t>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88B533-A017-49F5-A209-BF4EA067C1F1}" type="datetimeFigureOut">
              <a:rPr lang="en-US" smtClean="0"/>
              <a:t>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8B533-A017-49F5-A209-BF4EA067C1F1}" type="datetimeFigureOut">
              <a:rPr lang="en-US" smtClean="0"/>
              <a:t>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E88B533-A017-49F5-A209-BF4EA067C1F1}" type="datetimeFigureOut">
              <a:rPr lang="en-US" smtClean="0"/>
              <a:t>2/11/2013</a:t>
            </a:fld>
            <a:endParaRPr lang="en-US"/>
          </a:p>
        </p:txBody>
      </p:sp>
      <p:sp>
        <p:nvSpPr>
          <p:cNvPr id="7" name="Slide Number Placeholder 6"/>
          <p:cNvSpPr>
            <a:spLocks noGrp="1"/>
          </p:cNvSpPr>
          <p:nvPr>
            <p:ph type="sldNum" sz="quarter" idx="12"/>
          </p:nvPr>
        </p:nvSpPr>
        <p:spPr/>
        <p:txBody>
          <a:bodyPr/>
          <a:lstStyle/>
          <a:p>
            <a:fld id="{E6B9B981-614D-4F7A-BF9B-9BA46CE6762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6B9B981-614D-4F7A-BF9B-9BA46CE6762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8B533-A017-49F5-A209-BF4EA067C1F1}" type="datetimeFigureOut">
              <a:rPr lang="en-US" smtClean="0"/>
              <a:t>2/11/2013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6B9B981-614D-4F7A-BF9B-9BA46CE6762F}"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9B981-614D-4F7A-BF9B-9BA46CE6762F}"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88B533-A017-49F5-A209-BF4EA067C1F1}" type="datetimeFigureOut">
              <a:rPr lang="en-US" smtClean="0"/>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88B533-A017-49F5-A209-BF4EA067C1F1}" type="datetimeFigureOut">
              <a:rPr lang="en-US" smtClean="0"/>
              <a:t>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88B533-A017-49F5-A209-BF4EA067C1F1}" type="datetimeFigureOut">
              <a:rPr lang="en-US" smtClean="0"/>
              <a:t>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E88B533-A017-49F5-A209-BF4EA067C1F1}" type="datetimeFigureOut">
              <a:rPr lang="en-US" smtClean="0"/>
              <a:t>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B9B981-614D-4F7A-BF9B-9BA46CE6762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88B533-A017-49F5-A209-BF4EA067C1F1}" type="datetimeFigureOut">
              <a:rPr lang="en-US" smtClean="0"/>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9B981-614D-4F7A-BF9B-9BA46CE6762F}"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E88B533-A017-49F5-A209-BF4EA067C1F1}" type="datetimeFigureOut">
              <a:rPr lang="en-US" smtClean="0"/>
              <a:t>2/11/2013</a:t>
            </a:fld>
            <a:endParaRPr lang="en-US"/>
          </a:p>
        </p:txBody>
      </p:sp>
      <p:sp>
        <p:nvSpPr>
          <p:cNvPr id="7" name="Slide Number Placeholder 6"/>
          <p:cNvSpPr>
            <a:spLocks noGrp="1"/>
          </p:cNvSpPr>
          <p:nvPr>
            <p:ph type="sldNum" sz="quarter" idx="12"/>
          </p:nvPr>
        </p:nvSpPr>
        <p:spPr/>
        <p:txBody>
          <a:bodyPr/>
          <a:lstStyle/>
          <a:p>
            <a:fld id="{E6B9B981-614D-4F7A-BF9B-9BA46CE6762F}"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88B533-A017-49F5-A209-BF4EA067C1F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9B981-614D-4F7A-BF9B-9BA46CE676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E88B533-A017-49F5-A209-BF4EA067C1F1}" type="datetimeFigureOut">
              <a:rPr lang="en-US" smtClean="0"/>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9B981-614D-4F7A-BF9B-9BA46CE6762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E88B533-A017-49F5-A209-BF4EA067C1F1}" type="datetimeFigureOut">
              <a:rPr lang="en-US" smtClean="0"/>
              <a:t>2/11/2013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6B9B981-614D-4F7A-BF9B-9BA46CE6762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88B533-A017-49F5-A209-BF4EA067C1F1}" type="datetimeFigureOut">
              <a:rPr lang="en-US" smtClean="0"/>
              <a:t>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6B9B981-614D-4F7A-BF9B-9BA46CE676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E88B533-A017-49F5-A209-BF4EA067C1F1}" type="datetimeFigureOut">
              <a:rPr lang="en-US" smtClean="0"/>
              <a:t>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6B9B981-614D-4F7A-BF9B-9BA46CE676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6B9B981-614D-4F7A-BF9B-9BA46CE6762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E88B533-A017-49F5-A209-BF4EA067C1F1}" type="datetimeFigureOut">
              <a:rPr lang="en-US" smtClean="0"/>
              <a:t>2/11/2013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6B9B981-614D-4F7A-BF9B-9BA46CE6762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E88B533-A017-49F5-A209-BF4EA067C1F1}" type="datetimeFigureOut">
              <a:rPr lang="en-US" smtClean="0"/>
              <a:t>2/11/2013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E88B533-A017-49F5-A209-BF4EA067C1F1}" type="datetimeFigureOut">
              <a:rPr lang="en-US" smtClean="0"/>
              <a:t>2/11/2013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6B9B981-614D-4F7A-BF9B-9BA46CE6762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E88B533-A017-49F5-A209-BF4EA067C1F1}" type="datetimeFigureOut">
              <a:rPr lang="en-US" smtClean="0"/>
              <a:t>2/11/2013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6B9B981-614D-4F7A-BF9B-9BA46CE676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E88B533-A017-49F5-A209-BF4EA067C1F1}" type="datetimeFigureOut">
              <a:rPr lang="en-US" smtClean="0"/>
              <a:t>2/11/2013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6B9B981-614D-4F7A-BF9B-9BA46CE6762F}"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Problems</a:t>
            </a:r>
            <a:endParaRPr lang="en-US" dirty="0"/>
          </a:p>
        </p:txBody>
      </p:sp>
      <p:sp>
        <p:nvSpPr>
          <p:cNvPr id="3" name="Subtitle 2"/>
          <p:cNvSpPr>
            <a:spLocks noGrp="1"/>
          </p:cNvSpPr>
          <p:nvPr>
            <p:ph type="subTitle" idx="1"/>
          </p:nvPr>
        </p:nvSpPr>
        <p:spPr/>
        <p:txBody>
          <a:bodyPr/>
          <a:lstStyle/>
          <a:p>
            <a:r>
              <a:rPr lang="en-US" dirty="0" smtClean="0"/>
              <a:t>With the First Essay</a:t>
            </a:r>
            <a:endParaRPr lang="en-US" dirty="0"/>
          </a:p>
        </p:txBody>
      </p:sp>
    </p:spTree>
    <p:extLst>
      <p:ext uri="{BB962C8B-B14F-4D97-AF65-F5344CB8AC3E}">
        <p14:creationId xmlns:p14="http://schemas.microsoft.com/office/powerpoint/2010/main" val="2947229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Elements</a:t>
            </a:r>
            <a:endParaRPr lang="en-US" dirty="0"/>
          </a:p>
        </p:txBody>
      </p:sp>
      <p:sp>
        <p:nvSpPr>
          <p:cNvPr id="3" name="Content Placeholder 2"/>
          <p:cNvSpPr>
            <a:spLocks noGrp="1"/>
          </p:cNvSpPr>
          <p:nvPr>
            <p:ph sz="quarter" idx="1"/>
          </p:nvPr>
        </p:nvSpPr>
        <p:spPr/>
        <p:txBody>
          <a:bodyPr/>
          <a:lstStyle/>
          <a:p>
            <a:r>
              <a:rPr lang="en-US" dirty="0" smtClean="0"/>
              <a:t>Too many papers not proofread for content – “What argument am in trying to make here …”</a:t>
            </a:r>
          </a:p>
          <a:p>
            <a:r>
              <a:rPr lang="en-US" dirty="0" smtClean="0"/>
              <a:t>Very poor use of supporting evidence.  Without it your statements are arbitrary.</a:t>
            </a:r>
          </a:p>
          <a:p>
            <a:r>
              <a:rPr lang="en-US" dirty="0" smtClean="0"/>
              <a:t>It does not matter whether you believe something to be true or not – you are to objectively respond to the essay prompts with an argument that incorporates </a:t>
            </a:r>
            <a:r>
              <a:rPr lang="en-US" b="1" dirty="0" smtClean="0"/>
              <a:t>evidence.</a:t>
            </a:r>
            <a:r>
              <a:rPr lang="en-US" dirty="0" smtClean="0"/>
              <a:t>  We are not asking you for your personal opinion – stop giving it.</a:t>
            </a:r>
            <a:endParaRPr lang="en-US" dirty="0"/>
          </a:p>
        </p:txBody>
      </p:sp>
    </p:spTree>
    <p:extLst>
      <p:ext uri="{BB962C8B-B14F-4D97-AF65-F5344CB8AC3E}">
        <p14:creationId xmlns:p14="http://schemas.microsoft.com/office/powerpoint/2010/main" val="49179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problems</a:t>
            </a:r>
            <a:endParaRPr lang="en-US" dirty="0"/>
          </a:p>
        </p:txBody>
      </p:sp>
      <p:sp>
        <p:nvSpPr>
          <p:cNvPr id="3" name="Content Placeholder 2"/>
          <p:cNvSpPr>
            <a:spLocks noGrp="1"/>
          </p:cNvSpPr>
          <p:nvPr>
            <p:ph idx="1"/>
          </p:nvPr>
        </p:nvSpPr>
        <p:spPr/>
        <p:txBody>
          <a:bodyPr>
            <a:normAutofit fontScale="92500"/>
          </a:bodyPr>
          <a:lstStyle/>
          <a:p>
            <a:r>
              <a:rPr lang="en-US" dirty="0" smtClean="0"/>
              <a:t>Too many proclamations or non-specific/vague/misleading sentences; a proclamation is a statement made without supporting evidence. Proofread for these</a:t>
            </a:r>
          </a:p>
          <a:p>
            <a:r>
              <a:rPr lang="en-US" dirty="0" smtClean="0"/>
              <a:t>General lack of a sensible concluding paragraph that ties your argument together.</a:t>
            </a:r>
          </a:p>
          <a:p>
            <a:r>
              <a:rPr lang="en-US" smtClean="0"/>
              <a:t>65% </a:t>
            </a:r>
            <a:r>
              <a:rPr lang="en-US" dirty="0" smtClean="0"/>
              <a:t>turned in within 3 hours of deadline </a:t>
            </a:r>
            <a:r>
              <a:rPr lang="en-US" dirty="0" smtClean="0">
                <a:sym typeface="Wingdings" pitchFamily="2" charset="2"/>
              </a:rPr>
              <a:t> first drafts; no reflections.</a:t>
            </a:r>
            <a:endParaRPr lang="en-US" dirty="0"/>
          </a:p>
        </p:txBody>
      </p:sp>
    </p:spTree>
    <p:extLst>
      <p:ext uri="{BB962C8B-B14F-4D97-AF65-F5344CB8AC3E}">
        <p14:creationId xmlns:p14="http://schemas.microsoft.com/office/powerpoint/2010/main" val="13701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en-US" dirty="0"/>
          </a:p>
        </p:txBody>
      </p:sp>
      <p:sp>
        <p:nvSpPr>
          <p:cNvPr id="3" name="Content Placeholder 2"/>
          <p:cNvSpPr>
            <a:spLocks noGrp="1"/>
          </p:cNvSpPr>
          <p:nvPr>
            <p:ph idx="1"/>
          </p:nvPr>
        </p:nvSpPr>
        <p:spPr/>
        <p:txBody>
          <a:bodyPr>
            <a:normAutofit lnSpcReduction="10000"/>
          </a:bodyPr>
          <a:lstStyle/>
          <a:p>
            <a:r>
              <a:rPr lang="en-US" dirty="0" smtClean="0"/>
              <a:t>Refer to the prompt(s) often as you write else you tend to lose focus as you proceed.  This is clear!  For instance, many papers did not address “why this cultural truth was apparently easily accepted for centuries.</a:t>
            </a:r>
          </a:p>
          <a:p>
            <a:r>
              <a:rPr lang="en-US" dirty="0" smtClean="0"/>
              <a:t>Many essays spent too many words on how </a:t>
            </a:r>
            <a:r>
              <a:rPr lang="en-US" dirty="0" err="1" smtClean="0"/>
              <a:t>heliocentricism</a:t>
            </a:r>
            <a:r>
              <a:rPr lang="en-US" dirty="0" smtClean="0"/>
              <a:t> eventually replaced geocentricism without discussing why the geocentric view held on for so long. </a:t>
            </a:r>
          </a:p>
          <a:p>
            <a:r>
              <a:rPr lang="en-US" dirty="0" smtClean="0"/>
              <a:t>Define as best you can key concepts like “cultural truth” before you start to write and then be consistent within your definition.</a:t>
            </a:r>
            <a:endParaRPr lang="en-US" dirty="0"/>
          </a:p>
        </p:txBody>
      </p:sp>
    </p:spTree>
    <p:extLst>
      <p:ext uri="{BB962C8B-B14F-4D97-AF65-F5344CB8AC3E}">
        <p14:creationId xmlns:p14="http://schemas.microsoft.com/office/powerpoint/2010/main" val="418373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Truth</a:t>
            </a:r>
            <a:endParaRPr lang="en-US" dirty="0"/>
          </a:p>
        </p:txBody>
      </p:sp>
      <p:sp>
        <p:nvSpPr>
          <p:cNvPr id="3" name="Content Placeholder 2"/>
          <p:cNvSpPr>
            <a:spLocks noGrp="1"/>
          </p:cNvSpPr>
          <p:nvPr>
            <p:ph idx="1"/>
          </p:nvPr>
        </p:nvSpPr>
        <p:spPr/>
        <p:txBody>
          <a:bodyPr/>
          <a:lstStyle/>
          <a:p>
            <a:r>
              <a:rPr lang="en-US" dirty="0" smtClean="0"/>
              <a:t>Are always with us; the issue is how to cope with them?  Do they represent the Truth or merely our understanding of a phenomena given limited instrumentation </a:t>
            </a:r>
            <a:r>
              <a:rPr lang="en-US" dirty="0" smtClean="0">
                <a:sym typeface="Wingdings" pitchFamily="2" charset="2"/>
              </a:rPr>
              <a:t> this means the “cultural truth” can evolve (but does it ever?_</a:t>
            </a:r>
          </a:p>
          <a:p>
            <a:r>
              <a:rPr lang="en-US" dirty="0" smtClean="0">
                <a:sym typeface="Wingdings" pitchFamily="2" charset="2"/>
              </a:rPr>
              <a:t>Thucydides  challenge all cultural truths as being in a constant state of uncertainty</a:t>
            </a:r>
          </a:p>
          <a:p>
            <a:r>
              <a:rPr lang="en-US" dirty="0" smtClean="0">
                <a:sym typeface="Wingdings" pitchFamily="2" charset="2"/>
              </a:rPr>
              <a:t>Galen  establish a truth through data (</a:t>
            </a:r>
            <a:r>
              <a:rPr lang="en-US" dirty="0" err="1" smtClean="0">
                <a:sym typeface="Wingdings" pitchFamily="2" charset="2"/>
              </a:rPr>
              <a:t>phainomena</a:t>
            </a:r>
            <a:r>
              <a:rPr lang="en-US" dirty="0" smtClean="0">
                <a:sym typeface="Wingdings" pitchFamily="2" charset="2"/>
              </a:rPr>
              <a:t>) and documented analysis of that data</a:t>
            </a:r>
            <a:endParaRPr lang="en-US" dirty="0"/>
          </a:p>
        </p:txBody>
      </p:sp>
    </p:spTree>
    <p:extLst>
      <p:ext uri="{BB962C8B-B14F-4D97-AF65-F5344CB8AC3E}">
        <p14:creationId xmlns:p14="http://schemas.microsoft.com/office/powerpoint/2010/main" val="44273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306</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Civic</vt:lpstr>
      <vt:lpstr>Austin</vt:lpstr>
      <vt:lpstr>Apothecary</vt:lpstr>
      <vt:lpstr>Common Problems</vt:lpstr>
      <vt:lpstr>Common Elements</vt:lpstr>
      <vt:lpstr>More problems</vt:lpstr>
      <vt:lpstr>Other Factors</vt:lpstr>
      <vt:lpstr>Cultural Truth</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Problems</dc:title>
  <dc:creator>Dr. Nuts</dc:creator>
  <cp:lastModifiedBy>Dr. Nuts</cp:lastModifiedBy>
  <cp:revision>2</cp:revision>
  <dcterms:created xsi:type="dcterms:W3CDTF">2013-02-11T20:16:30Z</dcterms:created>
  <dcterms:modified xsi:type="dcterms:W3CDTF">2013-02-11T20:50:51Z</dcterms:modified>
</cp:coreProperties>
</file>