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484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835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19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189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263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716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561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584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43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2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F3FB0-2925-43F2-8ED1-9A9336B74CD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99166-B200-4A2C-9C99-7972A8AE9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3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Reason:  Synthesis of Perfect and Precise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“There is Nothing  Hire than Reason”</a:t>
            </a:r>
          </a:p>
          <a:p>
            <a:pPr lvl="1"/>
            <a:r>
              <a:rPr lang="en-US" dirty="0" smtClean="0"/>
              <a:t>Is equivalent to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3276600"/>
            <a:ext cx="525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There is Nothing Higher than God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248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Empiricism vs Rationalism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Knowledge a product of the senses or a product of pure thought?</a:t>
            </a:r>
          </a:p>
          <a:p>
            <a:r>
              <a:rPr lang="en-US" dirty="0" smtClean="0"/>
              <a:t>Senses = flaw, deception, bias</a:t>
            </a:r>
          </a:p>
          <a:p>
            <a:r>
              <a:rPr lang="en-US" dirty="0" smtClean="0"/>
              <a:t>Pure Thought = perfect and precise (but also a bias)</a:t>
            </a:r>
          </a:p>
          <a:p>
            <a:r>
              <a:rPr lang="en-US" dirty="0" smtClean="0"/>
              <a:t>Reason is able to grasp the nature of things beyond what is given by the senses.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1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Kant Refines Rationalism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Kant held that those rationalists forgot that Reason provides the form of our knowledge, while Senses provide us with the material elements of knowledge, </a:t>
            </a:r>
            <a:r>
              <a:rPr lang="en-US" b="1" dirty="0" smtClean="0"/>
              <a:t>both</a:t>
            </a:r>
            <a:r>
              <a:rPr lang="en-US" dirty="0" smtClean="0"/>
              <a:t> of these elements are indispensable for knowledge.</a:t>
            </a:r>
          </a:p>
          <a:p>
            <a:r>
              <a:rPr lang="en-US" dirty="0" smtClean="0"/>
              <a:t>Kant asks not “Is Knowledge Possible”, but rather “Under what conditions is knowledge possible”?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8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133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Apothecary</vt:lpstr>
      <vt:lpstr>Solstice</vt:lpstr>
      <vt:lpstr>Office Theme</vt:lpstr>
      <vt:lpstr>Reason:  Synthesis of Perfect and Precise</vt:lpstr>
      <vt:lpstr>Empiricism vs Rationalism</vt:lpstr>
      <vt:lpstr>Kant Refines Rationalism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Reason:  Synthesis of Perfect and Precise</dc:title>
  <dc:creator>Dr. Nuts</dc:creator>
  <cp:lastModifiedBy>Dr. Nuts</cp:lastModifiedBy>
  <cp:revision>2</cp:revision>
  <dcterms:created xsi:type="dcterms:W3CDTF">2015-02-23T18:54:57Z</dcterms:created>
  <dcterms:modified xsi:type="dcterms:W3CDTF">2015-02-23T19:09:55Z</dcterms:modified>
</cp:coreProperties>
</file>