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08" r:id="rId5"/>
  </p:sldMasterIdLst>
  <p:sldIdLst>
    <p:sldId id="256" r:id="rId6"/>
    <p:sldId id="259" r:id="rId7"/>
    <p:sldId id="258" r:id="rId8"/>
    <p:sldId id="261" r:id="rId9"/>
    <p:sldId id="260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5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05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11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54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2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7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4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1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1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library.thinkquest.org/28327/main/universe/solar_system/planets/neptune/exploration/discovery_of_neptune.html" TargetMode="Externa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Problem With Mercury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 an anomaly that can not be reconciled with Newton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it </a:t>
            </a:r>
            <a:r>
              <a:rPr lang="en-US" dirty="0" err="1" smtClean="0"/>
              <a:t>ain’t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Herschel in the 1780s studied the motions of double stars and showed that they obeyed Kepler’s Laws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71" y="3505200"/>
            <a:ext cx="2798467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43434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2D050"/>
                </a:solidFill>
              </a:rPr>
              <a:t>Why is this important?</a:t>
            </a:r>
            <a:endParaRPr lang="en-US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Next, comes the triumph of mathematics and the validation of precision </a:t>
            </a:r>
            <a:r>
              <a:rPr lang="en-US" b="1" dirty="0" smtClean="0">
                <a:hlinkClick r:id="rId2"/>
              </a:rPr>
              <a:t>The 1846 Discovery of Neptune: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motion anomaly – fully resolved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76575"/>
            <a:ext cx="50482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5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Problem With Mercury.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b="1" dirty="0" smtClean="0"/>
              <a:t>Precision measurements in the 1840's and 1850's showed that the orbit of Mercury did not conform to Newtonian Mechanics. As in the case of Uranus, a suspected perturbing body was the likely explanation. </a:t>
            </a:r>
          </a:p>
          <a:p>
            <a:r>
              <a:rPr lang="en-US" sz="2400" b="1" dirty="0" smtClean="0"/>
              <a:t>However, in 1859, </a:t>
            </a:r>
            <a:r>
              <a:rPr lang="en-US" sz="2400" b="1" dirty="0" err="1" smtClean="0"/>
              <a:t>Levierre</a:t>
            </a:r>
            <a:r>
              <a:rPr lang="en-US" sz="2400" b="1" dirty="0" smtClean="0"/>
              <a:t> (the same guy involved in the discovery of Neptune) showed, using precision calculations, that this could not be the source of the observed </a:t>
            </a:r>
            <a:r>
              <a:rPr lang="en-US" sz="2400" b="1" u="sng" dirty="0" smtClean="0"/>
              <a:t>anomaly </a:t>
            </a:r>
            <a:r>
              <a:rPr lang="en-US" sz="2400" b="1" dirty="0" smtClean="0"/>
              <a:t>in the orbit of Mercury. </a:t>
            </a:r>
          </a:p>
          <a:p>
            <a:r>
              <a:rPr lang="en-US" sz="2400" b="1" dirty="0" smtClean="0"/>
              <a:t>So what to do Dismiss the </a:t>
            </a:r>
            <a:r>
              <a:rPr lang="en-US" sz="2400" b="1" dirty="0" err="1" smtClean="0"/>
              <a:t>Anamoly</a:t>
            </a:r>
            <a:r>
              <a:rPr lang="en-US" sz="2400" b="1" dirty="0" smtClean="0"/>
              <a:t> or Dismiss Newton? </a:t>
            </a:r>
          </a:p>
          <a:p>
            <a:r>
              <a:rPr lang="en-US" sz="2400" b="1" dirty="0" smtClean="0">
                <a:solidFill>
                  <a:srgbClr val="92D050"/>
                </a:solidFill>
              </a:rPr>
              <a:t>What would Newton Say if presented these data? </a:t>
            </a:r>
          </a:p>
          <a:p>
            <a:pPr marL="0" indent="0">
              <a:buNone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9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165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Office Theme</vt:lpstr>
      <vt:lpstr>Apex</vt:lpstr>
      <vt:lpstr>Austin</vt:lpstr>
      <vt:lpstr>Concourse</vt:lpstr>
      <vt:lpstr>Opulent</vt:lpstr>
      <vt:lpstr>The Problem With Mercury</vt:lpstr>
      <vt:lpstr>Say it ain’t So</vt:lpstr>
      <vt:lpstr>A motion anomaly – fully resolved</vt:lpstr>
      <vt:lpstr>The Problem With Mercury. 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With Mercury</dc:title>
  <dc:creator>Dr. Nuts</dc:creator>
  <cp:lastModifiedBy>Dr. Nuts</cp:lastModifiedBy>
  <cp:revision>2</cp:revision>
  <dcterms:created xsi:type="dcterms:W3CDTF">2016-02-25T20:10:01Z</dcterms:created>
  <dcterms:modified xsi:type="dcterms:W3CDTF">2016-02-25T20:17:28Z</dcterms:modified>
</cp:coreProperties>
</file>