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3574-C06D-4D77-A33B-1452F2DCE1C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465D-BE04-4522-B7F1-1FC8022A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3574-C06D-4D77-A33B-1452F2DCE1C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465D-BE04-4522-B7F1-1FC8022A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1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3574-C06D-4D77-A33B-1452F2DCE1C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465D-BE04-4522-B7F1-1FC8022A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0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3574-C06D-4D77-A33B-1452F2DCE1C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465D-BE04-4522-B7F1-1FC8022A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2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3574-C06D-4D77-A33B-1452F2DCE1C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465D-BE04-4522-B7F1-1FC8022A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4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3574-C06D-4D77-A33B-1452F2DCE1C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465D-BE04-4522-B7F1-1FC8022A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3574-C06D-4D77-A33B-1452F2DCE1C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465D-BE04-4522-B7F1-1FC8022A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2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3574-C06D-4D77-A33B-1452F2DCE1C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465D-BE04-4522-B7F1-1FC8022A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97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3574-C06D-4D77-A33B-1452F2DCE1C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465D-BE04-4522-B7F1-1FC8022A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0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3574-C06D-4D77-A33B-1452F2DCE1C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465D-BE04-4522-B7F1-1FC8022A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9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3574-C06D-4D77-A33B-1452F2DCE1C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D465D-BE04-4522-B7F1-1FC8022A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2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43574-C06D-4D77-A33B-1452F2DCE1C3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D465D-BE04-4522-B7F1-1FC8022AF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4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for Symbols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have 10 Runes – no rules, drag and drop them in some order to describe the following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7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09600"/>
            <a:ext cx="7152217" cy="5364163"/>
          </a:xfrm>
        </p:spPr>
      </p:pic>
    </p:spTree>
    <p:extLst>
      <p:ext uri="{BB962C8B-B14F-4D97-AF65-F5344CB8AC3E}">
        <p14:creationId xmlns:p14="http://schemas.microsoft.com/office/powerpoint/2010/main" val="33874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78" y="1600200"/>
            <a:ext cx="6579444" cy="4525963"/>
          </a:xfrm>
        </p:spPr>
      </p:pic>
    </p:spTree>
    <p:extLst>
      <p:ext uri="{BB962C8B-B14F-4D97-AF65-F5344CB8AC3E}">
        <p14:creationId xmlns:p14="http://schemas.microsoft.com/office/powerpoint/2010/main" val="20855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2669"/>
            <a:ext cx="8229600" cy="3621024"/>
          </a:xfrm>
        </p:spPr>
      </p:pic>
    </p:spTree>
    <p:extLst>
      <p:ext uri="{BB962C8B-B14F-4D97-AF65-F5344CB8AC3E}">
        <p14:creationId xmlns:p14="http://schemas.microsoft.com/office/powerpoint/2010/main" val="38637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981200"/>
            <a:ext cx="5927577" cy="3991769"/>
          </a:xfrm>
        </p:spPr>
      </p:pic>
    </p:spTree>
    <p:extLst>
      <p:ext uri="{BB962C8B-B14F-4D97-AF65-F5344CB8AC3E}">
        <p14:creationId xmlns:p14="http://schemas.microsoft.com/office/powerpoint/2010/main" val="3305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5" y="1600200"/>
            <a:ext cx="6793190" cy="4525963"/>
          </a:xfrm>
        </p:spPr>
      </p:pic>
    </p:spTree>
    <p:extLst>
      <p:ext uri="{BB962C8B-B14F-4D97-AF65-F5344CB8AC3E}">
        <p14:creationId xmlns:p14="http://schemas.microsoft.com/office/powerpoint/2010/main" val="37171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48" y="1600200"/>
            <a:ext cx="6761104" cy="4525963"/>
          </a:xfrm>
        </p:spPr>
      </p:pic>
    </p:spTree>
    <p:extLst>
      <p:ext uri="{BB962C8B-B14F-4D97-AF65-F5344CB8AC3E}">
        <p14:creationId xmlns:p14="http://schemas.microsoft.com/office/powerpoint/2010/main" val="17637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6708463" cy="4229894"/>
          </a:xfrm>
        </p:spPr>
      </p:pic>
    </p:spTree>
    <p:extLst>
      <p:ext uri="{BB962C8B-B14F-4D97-AF65-F5344CB8AC3E}">
        <p14:creationId xmlns:p14="http://schemas.microsoft.com/office/powerpoint/2010/main" val="18396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23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Images for Symbols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for Symbols</dc:title>
  <dc:creator>Dr. Nuts</dc:creator>
  <cp:lastModifiedBy>Dr. Nuts</cp:lastModifiedBy>
  <cp:revision>2</cp:revision>
  <dcterms:created xsi:type="dcterms:W3CDTF">2014-01-27T20:35:54Z</dcterms:created>
  <dcterms:modified xsi:type="dcterms:W3CDTF">2014-01-27T20:55:57Z</dcterms:modified>
</cp:coreProperties>
</file>