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75" r:id="rId4"/>
    <p:sldId id="261" r:id="rId5"/>
    <p:sldId id="265" r:id="rId6"/>
    <p:sldId id="264" r:id="rId7"/>
    <p:sldId id="273" r:id="rId8"/>
    <p:sldId id="268" r:id="rId9"/>
    <p:sldId id="269" r:id="rId10"/>
    <p:sldId id="272" r:id="rId11"/>
    <p:sldId id="271" r:id="rId12"/>
    <p:sldId id="260" r:id="rId13"/>
    <p:sldId id="262" r:id="rId14"/>
    <p:sldId id="259" r:id="rId15"/>
    <p:sldId id="257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36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9674-E975-4E92-A7E7-1EBD3C58CEFE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8E08D-BDC1-4971-B3E6-65D537067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116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9674-E975-4E92-A7E7-1EBD3C58CEFE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8E08D-BDC1-4971-B3E6-65D537067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44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9674-E975-4E92-A7E7-1EBD3C58CEFE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8E08D-BDC1-4971-B3E6-65D537067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20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9674-E975-4E92-A7E7-1EBD3C58CEFE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8E08D-BDC1-4971-B3E6-65D537067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93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9674-E975-4E92-A7E7-1EBD3C58CEFE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8E08D-BDC1-4971-B3E6-65D537067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02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9674-E975-4E92-A7E7-1EBD3C58CEFE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8E08D-BDC1-4971-B3E6-65D537067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86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9674-E975-4E92-A7E7-1EBD3C58CEFE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8E08D-BDC1-4971-B3E6-65D537067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79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9674-E975-4E92-A7E7-1EBD3C58CEFE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8E08D-BDC1-4971-B3E6-65D537067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48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9674-E975-4E92-A7E7-1EBD3C58CEFE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8E08D-BDC1-4971-B3E6-65D537067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94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9674-E975-4E92-A7E7-1EBD3C58CEFE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8E08D-BDC1-4971-B3E6-65D537067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179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9674-E975-4E92-A7E7-1EBD3C58CEFE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8E08D-BDC1-4971-B3E6-65D537067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123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39674-E975-4E92-A7E7-1EBD3C58CEFE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8E08D-BDC1-4971-B3E6-65D537067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66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2</a:t>
            </a:r>
            <a:br>
              <a:rPr lang="en-US" dirty="0" smtClean="0"/>
            </a:br>
            <a:r>
              <a:rPr lang="en-US" dirty="0" smtClean="0"/>
              <a:t>Responses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This was meant to assess backgrounds and extant skill sets more than anything else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9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764" y="321720"/>
            <a:ext cx="6768636" cy="5804443"/>
          </a:xfrm>
        </p:spPr>
      </p:pic>
    </p:spTree>
    <p:extLst>
      <p:ext uri="{BB962C8B-B14F-4D97-AF65-F5344CB8AC3E}">
        <p14:creationId xmlns:p14="http://schemas.microsoft.com/office/powerpoint/2010/main" val="1666108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7200"/>
            <a:ext cx="8411228" cy="5749131"/>
          </a:xfrm>
        </p:spPr>
      </p:pic>
    </p:spTree>
    <p:extLst>
      <p:ext uri="{BB962C8B-B14F-4D97-AF65-F5344CB8AC3E}">
        <p14:creationId xmlns:p14="http://schemas.microsoft.com/office/powerpoint/2010/main" val="587103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689" y="76200"/>
            <a:ext cx="6720013" cy="6507163"/>
          </a:xfrm>
        </p:spPr>
      </p:pic>
    </p:spTree>
    <p:extLst>
      <p:ext uri="{BB962C8B-B14F-4D97-AF65-F5344CB8AC3E}">
        <p14:creationId xmlns:p14="http://schemas.microsoft.com/office/powerpoint/2010/main" val="64427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052" name="Picture 4" descr="Cap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95600"/>
            <a:ext cx="9144000" cy="184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28800" y="68580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 of least number of characters required using Command Line Bash Script.</a:t>
            </a:r>
          </a:p>
          <a:p>
            <a:r>
              <a:rPr lang="en-US" sz="2400" dirty="0" smtClean="0"/>
              <a:t>Example shows calculation for 10 years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909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Fortran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25000" lnSpcReduction="20000"/>
          </a:bodyPr>
          <a:lstStyle/>
          <a:p>
            <a:r>
              <a:rPr lang="en-US" dirty="0"/>
              <a:t> </a:t>
            </a:r>
            <a:r>
              <a:rPr lang="en-US" sz="4800" dirty="0"/>
              <a:t>real x(1000)</a:t>
            </a:r>
          </a:p>
          <a:p>
            <a:r>
              <a:rPr lang="en-US" sz="4800" dirty="0"/>
              <a:t>      do 10 j =  1,200</a:t>
            </a:r>
          </a:p>
          <a:p>
            <a:r>
              <a:rPr lang="en-US" sz="4800" dirty="0"/>
              <a:t>      read(unit=19, </a:t>
            </a:r>
            <a:r>
              <a:rPr lang="en-US" sz="4800" dirty="0" err="1"/>
              <a:t>fmt</a:t>
            </a:r>
            <a:r>
              <a:rPr lang="en-US" sz="4800" dirty="0"/>
              <a:t>=*, end=11) v</a:t>
            </a:r>
          </a:p>
          <a:p>
            <a:r>
              <a:rPr lang="en-US" sz="4800" dirty="0"/>
              <a:t>      n = n + 1</a:t>
            </a:r>
          </a:p>
          <a:p>
            <a:r>
              <a:rPr lang="en-US" sz="4800" dirty="0"/>
              <a:t>      x(n) = v</a:t>
            </a:r>
          </a:p>
          <a:p>
            <a:r>
              <a:rPr lang="en-US" sz="4800" dirty="0"/>
              <a:t>   10 continue</a:t>
            </a:r>
          </a:p>
          <a:p>
            <a:r>
              <a:rPr lang="en-US" sz="4800" dirty="0"/>
              <a:t>   11 </a:t>
            </a:r>
            <a:r>
              <a:rPr lang="en-US" sz="4800" dirty="0" err="1"/>
              <a:t>nmax</a:t>
            </a:r>
            <a:r>
              <a:rPr lang="en-US" sz="4800" dirty="0"/>
              <a:t> = n</a:t>
            </a:r>
          </a:p>
          <a:p>
            <a:r>
              <a:rPr lang="en-US" sz="4800" dirty="0"/>
              <a:t>      do 30 k=1,17</a:t>
            </a:r>
          </a:p>
          <a:p>
            <a:r>
              <a:rPr lang="en-US" sz="4800" dirty="0"/>
              <a:t>      </a:t>
            </a:r>
            <a:r>
              <a:rPr lang="en-US" sz="4800" dirty="0" err="1"/>
              <a:t>istart</a:t>
            </a:r>
            <a:r>
              <a:rPr lang="en-US" sz="4800" dirty="0"/>
              <a:t> = k*10 -9</a:t>
            </a:r>
          </a:p>
          <a:p>
            <a:r>
              <a:rPr lang="en-US" sz="4800" dirty="0"/>
              <a:t>      </a:t>
            </a:r>
            <a:r>
              <a:rPr lang="en-US" sz="4800" dirty="0" err="1"/>
              <a:t>iend</a:t>
            </a:r>
            <a:r>
              <a:rPr lang="en-US" sz="4800" dirty="0"/>
              <a:t> = istart+9</a:t>
            </a:r>
          </a:p>
          <a:p>
            <a:r>
              <a:rPr lang="en-US" sz="4800" dirty="0"/>
              <a:t>      </a:t>
            </a:r>
            <a:r>
              <a:rPr lang="en-US" sz="4800" dirty="0" err="1"/>
              <a:t>sx</a:t>
            </a:r>
            <a:r>
              <a:rPr lang="en-US" sz="4800" dirty="0"/>
              <a:t> = 0</a:t>
            </a:r>
          </a:p>
          <a:p>
            <a:r>
              <a:rPr lang="en-US" sz="4800" dirty="0"/>
              <a:t>      sx2 = 0</a:t>
            </a:r>
          </a:p>
          <a:p>
            <a:r>
              <a:rPr lang="pl-PL" sz="4800" dirty="0"/>
              <a:t>      do 20 j = istart, iend</a:t>
            </a:r>
          </a:p>
          <a:p>
            <a:r>
              <a:rPr lang="en-US" sz="4800" dirty="0"/>
              <a:t>      </a:t>
            </a:r>
            <a:r>
              <a:rPr lang="en-US" sz="4800" dirty="0" err="1"/>
              <a:t>sx</a:t>
            </a:r>
            <a:r>
              <a:rPr lang="en-US" sz="4800" dirty="0"/>
              <a:t> = </a:t>
            </a:r>
            <a:r>
              <a:rPr lang="en-US" sz="4800" dirty="0" err="1"/>
              <a:t>sx</a:t>
            </a:r>
            <a:r>
              <a:rPr lang="en-US" sz="4800" dirty="0"/>
              <a:t> + x(j)</a:t>
            </a:r>
          </a:p>
          <a:p>
            <a:r>
              <a:rPr lang="en-US" sz="4800" dirty="0"/>
              <a:t>      sx2 = sx2 + (x(j) * x(j))</a:t>
            </a:r>
          </a:p>
          <a:p>
            <a:r>
              <a:rPr lang="en-US" sz="4800" dirty="0"/>
              <a:t>   20 continue</a:t>
            </a:r>
          </a:p>
          <a:p>
            <a:r>
              <a:rPr lang="en-US" sz="4800" dirty="0"/>
              <a:t>      </a:t>
            </a:r>
            <a:r>
              <a:rPr lang="en-US" sz="4800" dirty="0" err="1"/>
              <a:t>iyr</a:t>
            </a:r>
            <a:r>
              <a:rPr lang="en-US" sz="4800" dirty="0"/>
              <a:t>= 1850 +0.5*(</a:t>
            </a:r>
            <a:r>
              <a:rPr lang="en-US" sz="4800" dirty="0" err="1"/>
              <a:t>istart+iend</a:t>
            </a:r>
            <a:r>
              <a:rPr lang="en-US" sz="4800" dirty="0"/>
              <a:t>)</a:t>
            </a:r>
          </a:p>
          <a:p>
            <a:r>
              <a:rPr lang="en-US" sz="4800" dirty="0"/>
              <a:t>      if (</a:t>
            </a:r>
            <a:r>
              <a:rPr lang="en-US" sz="4800" dirty="0" err="1"/>
              <a:t>iyr</a:t>
            </a:r>
            <a:r>
              <a:rPr lang="en-US" sz="4800" dirty="0"/>
              <a:t> .</a:t>
            </a:r>
            <a:r>
              <a:rPr lang="en-US" sz="4800" dirty="0" err="1"/>
              <a:t>gt.</a:t>
            </a:r>
            <a:r>
              <a:rPr lang="en-US" sz="4800" dirty="0"/>
              <a:t> 2013) go to 99</a:t>
            </a:r>
          </a:p>
          <a:p>
            <a:r>
              <a:rPr lang="en-US" sz="4800" dirty="0"/>
              <a:t>      </a:t>
            </a:r>
            <a:r>
              <a:rPr lang="en-US" sz="4800" dirty="0" err="1"/>
              <a:t>xcent</a:t>
            </a:r>
            <a:r>
              <a:rPr lang="en-US" sz="4800" dirty="0"/>
              <a:t> = </a:t>
            </a:r>
            <a:r>
              <a:rPr lang="en-US" sz="4800" dirty="0" err="1"/>
              <a:t>sx</a:t>
            </a:r>
            <a:r>
              <a:rPr lang="en-US" sz="4800" dirty="0"/>
              <a:t> /10 </a:t>
            </a:r>
          </a:p>
          <a:p>
            <a:r>
              <a:rPr lang="en-US" sz="4800" dirty="0"/>
              <a:t>      </a:t>
            </a:r>
            <a:r>
              <a:rPr lang="en-US" sz="4800" dirty="0" err="1"/>
              <a:t>sdx</a:t>
            </a:r>
            <a:r>
              <a:rPr lang="en-US" sz="4800" dirty="0"/>
              <a:t> = </a:t>
            </a:r>
            <a:r>
              <a:rPr lang="en-US" sz="4800" dirty="0" err="1"/>
              <a:t>sqrt</a:t>
            </a:r>
            <a:r>
              <a:rPr lang="en-US" sz="4800" dirty="0"/>
              <a:t>((sx2 / 10) - (</a:t>
            </a:r>
            <a:r>
              <a:rPr lang="en-US" sz="4800" dirty="0" err="1"/>
              <a:t>xcent</a:t>
            </a:r>
            <a:r>
              <a:rPr lang="en-US" sz="4800" dirty="0"/>
              <a:t> ** 2))</a:t>
            </a:r>
          </a:p>
          <a:p>
            <a:r>
              <a:rPr lang="en-US" sz="4800" dirty="0"/>
              <a:t>      </a:t>
            </a:r>
            <a:r>
              <a:rPr lang="en-US" sz="4800" dirty="0" err="1"/>
              <a:t>xcent</a:t>
            </a:r>
            <a:r>
              <a:rPr lang="en-US" sz="4800" dirty="0"/>
              <a:t>=xcent-57.8</a:t>
            </a:r>
          </a:p>
          <a:p>
            <a:r>
              <a:rPr lang="en-US" sz="4800" dirty="0"/>
              <a:t>      x2=</a:t>
            </a:r>
            <a:r>
              <a:rPr lang="en-US" sz="4800" dirty="0" err="1"/>
              <a:t>xcent-sdx</a:t>
            </a:r>
            <a:endParaRPr lang="en-US" sz="4800" dirty="0"/>
          </a:p>
          <a:p>
            <a:r>
              <a:rPr lang="en-US" sz="4800" dirty="0"/>
              <a:t>      x3=</a:t>
            </a:r>
            <a:r>
              <a:rPr lang="en-US" sz="4800" dirty="0" err="1"/>
              <a:t>xcent+sdx</a:t>
            </a:r>
            <a:endParaRPr lang="en-US" sz="4800" dirty="0"/>
          </a:p>
          <a:p>
            <a:r>
              <a:rPr lang="en-US" sz="4800" dirty="0"/>
              <a:t>      xcent1 = </a:t>
            </a:r>
            <a:r>
              <a:rPr lang="en-US" sz="4800" dirty="0" err="1"/>
              <a:t>xcent</a:t>
            </a:r>
            <a:r>
              <a:rPr lang="en-US" sz="4800" dirty="0"/>
              <a:t> - .03</a:t>
            </a:r>
          </a:p>
          <a:p>
            <a:r>
              <a:rPr lang="en-US" sz="4800" dirty="0"/>
              <a:t>      </a:t>
            </a:r>
            <a:r>
              <a:rPr lang="en-US" sz="4800" dirty="0" err="1"/>
              <a:t>xcent</a:t>
            </a:r>
            <a:r>
              <a:rPr lang="en-US" sz="4800" dirty="0"/>
              <a:t> 2 = </a:t>
            </a:r>
            <a:r>
              <a:rPr lang="en-US" sz="4800" dirty="0" err="1"/>
              <a:t>xcent</a:t>
            </a:r>
            <a:r>
              <a:rPr lang="en-US" sz="4800" dirty="0"/>
              <a:t> + .03</a:t>
            </a:r>
          </a:p>
          <a:p>
            <a:r>
              <a:rPr lang="en-US" sz="4800" dirty="0"/>
              <a:t>      write(2,302)</a:t>
            </a:r>
            <a:r>
              <a:rPr lang="en-US" sz="4800" dirty="0" err="1"/>
              <a:t>iyr</a:t>
            </a:r>
            <a:r>
              <a:rPr lang="en-US" sz="4800" dirty="0"/>
              <a:t>, x2, xcent1, xcent2,  x3 </a:t>
            </a:r>
          </a:p>
          <a:p>
            <a:r>
              <a:rPr lang="en-US" sz="4800" dirty="0"/>
              <a:t>   30 continue</a:t>
            </a:r>
          </a:p>
          <a:p>
            <a:r>
              <a:rPr lang="en-US" sz="4800" dirty="0"/>
              <a:t>  302 format(5x,'['"'",i4,"'",1x,4(","F5.3),"],")</a:t>
            </a:r>
          </a:p>
          <a:p>
            <a:r>
              <a:rPr lang="en-US" sz="4800" dirty="0"/>
              <a:t>   99 stop </a:t>
            </a:r>
          </a:p>
          <a:p>
            <a:r>
              <a:rPr lang="en-US" sz="4800" dirty="0"/>
              <a:t>      end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0" y="1676400"/>
            <a:ext cx="4038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 [</a:t>
            </a:r>
            <a:r>
              <a:rPr lang="en-US" dirty="0"/>
              <a:t>'1855' ,-.112,0.000,0.060,0.172],</a:t>
            </a:r>
          </a:p>
          <a:p>
            <a:r>
              <a:rPr lang="en-US" dirty="0"/>
              <a:t>     ['1865' ,-.122,0.010,0.070,0.202],</a:t>
            </a:r>
          </a:p>
          <a:p>
            <a:r>
              <a:rPr lang="en-US" dirty="0"/>
              <a:t>     ['1875' ,-.040,0.160,0.220,0.420],</a:t>
            </a:r>
          </a:p>
          <a:p>
            <a:r>
              <a:rPr lang="en-US" dirty="0"/>
              <a:t>     ['1885' ,0.036,0.140,0.200,0.304],</a:t>
            </a:r>
          </a:p>
          <a:p>
            <a:r>
              <a:rPr lang="en-US" dirty="0"/>
              <a:t>     ['1895' ,-.186,-.040,0.020,0.166],</a:t>
            </a:r>
          </a:p>
          <a:p>
            <a:r>
              <a:rPr lang="en-US" dirty="0"/>
              <a:t>     ['1905' ,-.289,-.110,-.050,0.129],</a:t>
            </a:r>
          </a:p>
          <a:p>
            <a:r>
              <a:rPr lang="en-US" dirty="0"/>
              <a:t>     ['1915' ,-.270,-.100,-.040,0.130],</a:t>
            </a:r>
          </a:p>
          <a:p>
            <a:r>
              <a:rPr lang="en-US" dirty="0"/>
              <a:t>     ['1925' ,0.038,0.120,0.180,0.262],</a:t>
            </a:r>
          </a:p>
          <a:p>
            <a:r>
              <a:rPr lang="en-US" dirty="0"/>
              <a:t>     ['1935' ,0.322,0.440,0.500,0.618],</a:t>
            </a:r>
          </a:p>
          <a:p>
            <a:r>
              <a:rPr lang="en-US" dirty="0"/>
              <a:t>     ['1945' ,0.330,0.520,0.580,0.770],</a:t>
            </a:r>
          </a:p>
          <a:p>
            <a:r>
              <a:rPr lang="en-US" dirty="0"/>
              <a:t>     ['1955' ,0.184,0.390,0.450,0.656],</a:t>
            </a:r>
          </a:p>
          <a:p>
            <a:r>
              <a:rPr lang="en-US" dirty="0"/>
              <a:t>     ['1965' ,0.321,0.470,0.530,0.679],</a:t>
            </a:r>
          </a:p>
          <a:p>
            <a:r>
              <a:rPr lang="en-US" dirty="0"/>
              <a:t>     ['1975' ,0.472,0.760,0.820,1.108],</a:t>
            </a:r>
          </a:p>
          <a:p>
            <a:r>
              <a:rPr lang="en-US" dirty="0"/>
              <a:t>     ['1985' ,1.204,1.310,1.370,1.476],</a:t>
            </a:r>
          </a:p>
          <a:p>
            <a:r>
              <a:rPr lang="en-US" dirty="0"/>
              <a:t>     ['1995' ,1.385,1.600,1.660,1.875],</a:t>
            </a:r>
          </a:p>
          <a:p>
            <a:r>
              <a:rPr lang="en-US" dirty="0"/>
              <a:t>     ['2005' ,1.688,1.860,1.920,2.092],</a:t>
            </a:r>
          </a:p>
        </p:txBody>
      </p:sp>
    </p:spTree>
    <p:extLst>
      <p:ext uri="{BB962C8B-B14F-4D97-AF65-F5344CB8AC3E}">
        <p14:creationId xmlns:p14="http://schemas.microsoft.com/office/powerpoint/2010/main" val="8962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990600"/>
            <a:ext cx="8387454" cy="5589129"/>
          </a:xfrm>
        </p:spPr>
      </p:pic>
      <p:sp>
        <p:nvSpPr>
          <p:cNvPr id="5" name="TextBox 4"/>
          <p:cNvSpPr txBox="1"/>
          <p:nvPr/>
        </p:nvSpPr>
        <p:spPr>
          <a:xfrm>
            <a:off x="1371600" y="304800"/>
            <a:ext cx="6858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Feed output to Google Plot Library (demonstrate in real time)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08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51" y="228600"/>
            <a:ext cx="6499249" cy="6555037"/>
          </a:xfrm>
        </p:spPr>
      </p:pic>
      <p:sp>
        <p:nvSpPr>
          <p:cNvPr id="5" name="TextBox 4"/>
          <p:cNvSpPr txBox="1"/>
          <p:nvPr/>
        </p:nvSpPr>
        <p:spPr>
          <a:xfrm>
            <a:off x="4953000" y="4572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 actual  submission with real calculations using </a:t>
            </a:r>
            <a:r>
              <a:rPr lang="en-US" dirty="0" err="1" smtClean="0"/>
              <a:t>Matlab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47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51" y="1828800"/>
            <a:ext cx="8956349" cy="2472531"/>
          </a:xfrm>
        </p:spPr>
      </p:pic>
    </p:spTree>
    <p:extLst>
      <p:ext uri="{BB962C8B-B14F-4D97-AF65-F5344CB8AC3E}">
        <p14:creationId xmlns:p14="http://schemas.microsoft.com/office/powerpoint/2010/main" val="3816194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everyone used either </a:t>
            </a:r>
            <a:r>
              <a:rPr lang="en-US" dirty="0" err="1" smtClean="0"/>
              <a:t>Mathematica</a:t>
            </a:r>
            <a:r>
              <a:rPr lang="en-US" dirty="0" smtClean="0"/>
              <a:t> or </a:t>
            </a:r>
            <a:r>
              <a:rPr lang="en-US" dirty="0" err="1" smtClean="0"/>
              <a:t>Matlab</a:t>
            </a:r>
            <a:r>
              <a:rPr lang="en-US" dirty="0" smtClean="0"/>
              <a:t> and called various </a:t>
            </a:r>
            <a:r>
              <a:rPr lang="en-US" dirty="0" err="1" smtClean="0"/>
              <a:t>stdev</a:t>
            </a:r>
            <a:r>
              <a:rPr lang="en-US" dirty="0" smtClean="0"/>
              <a:t> routines to do the calculations.</a:t>
            </a:r>
          </a:p>
          <a:p>
            <a:r>
              <a:rPr lang="en-US" dirty="0" smtClean="0"/>
              <a:t>Some people used a form of python</a:t>
            </a:r>
          </a:p>
          <a:p>
            <a:r>
              <a:rPr lang="en-US" dirty="0" smtClean="0"/>
              <a:t>One person did this in Java</a:t>
            </a:r>
          </a:p>
          <a:p>
            <a:r>
              <a:rPr lang="en-US" dirty="0" smtClean="0"/>
              <a:t>One person tried to do this in 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5105400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Principle difference in approach is whether or not you actually code the standard deviation function yourself, or called a pre-compiled package that returns a result via that black box.    The former approach is always preferred.   The less black box, the more your control and understand.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667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Plotting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Immediate problem:  Producing both variables on one axis so both can be seen: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743200"/>
            <a:ext cx="7828397" cy="375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84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 procedure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752600"/>
            <a:ext cx="5659928" cy="4906963"/>
          </a:xfrm>
        </p:spPr>
      </p:pic>
    </p:spTree>
    <p:extLst>
      <p:ext uri="{BB962C8B-B14F-4D97-AF65-F5344CB8AC3E}">
        <p14:creationId xmlns:p14="http://schemas.microsoft.com/office/powerpoint/2010/main" val="1526540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7999" y="1600200"/>
            <a:ext cx="5368002" cy="4525963"/>
          </a:xfrm>
        </p:spPr>
      </p:pic>
    </p:spTree>
    <p:extLst>
      <p:ext uri="{BB962C8B-B14F-4D97-AF65-F5344CB8AC3E}">
        <p14:creationId xmlns:p14="http://schemas.microsoft.com/office/powerpoint/2010/main" val="3097224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595" y="1600200"/>
            <a:ext cx="5608810" cy="4525963"/>
          </a:xfrm>
        </p:spPr>
      </p:pic>
    </p:spTree>
    <p:extLst>
      <p:ext uri="{BB962C8B-B14F-4D97-AF65-F5344CB8AC3E}">
        <p14:creationId xmlns:p14="http://schemas.microsoft.com/office/powerpoint/2010/main" val="2153977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Plots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56212"/>
            <a:ext cx="8229600" cy="3013939"/>
          </a:xfrm>
        </p:spPr>
      </p:pic>
    </p:spTree>
    <p:extLst>
      <p:ext uri="{BB962C8B-B14F-4D97-AF65-F5344CB8AC3E}">
        <p14:creationId xmlns:p14="http://schemas.microsoft.com/office/powerpoint/2010/main" val="3189121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005" y="152400"/>
            <a:ext cx="7495082" cy="27432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400300"/>
            <a:ext cx="5676900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195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470</Words>
  <Application>Microsoft Office PowerPoint</Application>
  <PresentationFormat>On-screen Show (4:3)</PresentationFormat>
  <Paragraphs>63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Homework 2 Responses</vt:lpstr>
      <vt:lpstr>PowerPoint Presentation</vt:lpstr>
      <vt:lpstr>Methods used</vt:lpstr>
      <vt:lpstr>Plotting Examples</vt:lpstr>
      <vt:lpstr>Wrong procedure</vt:lpstr>
      <vt:lpstr>PowerPoint Presentation</vt:lpstr>
      <vt:lpstr>PowerPoint Presentation</vt:lpstr>
      <vt:lpstr>Alternative Plots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Fortran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2 Respones</dc:title>
  <dc:creator>Dr. Nuts</dc:creator>
  <cp:lastModifiedBy>Dr. Nuts</cp:lastModifiedBy>
  <cp:revision>5</cp:revision>
  <dcterms:created xsi:type="dcterms:W3CDTF">2014-04-11T17:11:48Z</dcterms:created>
  <dcterms:modified xsi:type="dcterms:W3CDTF">2014-04-11T17:52:23Z</dcterms:modified>
</cp:coreProperties>
</file>