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76" r:id="rId5"/>
    <p:sldId id="275" r:id="rId6"/>
    <p:sldId id="277" r:id="rId7"/>
    <p:sldId id="261" r:id="rId8"/>
    <p:sldId id="265" r:id="rId9"/>
    <p:sldId id="264" r:id="rId10"/>
    <p:sldId id="273" r:id="rId11"/>
    <p:sldId id="268" r:id="rId12"/>
    <p:sldId id="278" r:id="rId13"/>
    <p:sldId id="279" r:id="rId14"/>
    <p:sldId id="280" r:id="rId15"/>
    <p:sldId id="281" r:id="rId16"/>
    <p:sldId id="282" r:id="rId17"/>
    <p:sldId id="283" r:id="rId18"/>
    <p:sldId id="285" r:id="rId19"/>
    <p:sldId id="286" r:id="rId20"/>
    <p:sldId id="287" r:id="rId21"/>
    <p:sldId id="288" r:id="rId22"/>
    <p:sldId id="28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16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44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20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6339674-E975-4E92-A7E7-1EBD3C58CEFE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93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022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586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79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48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594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179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123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39674-E975-4E92-A7E7-1EBD3C58CEFE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466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6339674-E975-4E92-A7E7-1EBD3C58CEFE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6339674-E975-4E92-A7E7-1EBD3C58CEFE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Homework 3</a:t>
            </a:r>
            <a:br>
              <a:rPr lang="en-US" dirty="0" smtClean="0"/>
            </a:br>
            <a:r>
              <a:rPr lang="en-US" dirty="0" smtClean="0"/>
              <a:t>Responses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This was meant to give you practice with data management/mining given a non ideally formatted input data structure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9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New.txt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587" y="2210594"/>
            <a:ext cx="5838825" cy="3305175"/>
          </a:xfrm>
        </p:spPr>
      </p:pic>
    </p:spTree>
    <p:extLst>
      <p:ext uri="{BB962C8B-B14F-4D97-AF65-F5344CB8AC3E}">
        <p14:creationId xmlns:p14="http://schemas.microsoft.com/office/powerpoint/2010/main" val="174278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New1.txt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25" y="2196306"/>
            <a:ext cx="5619750" cy="3333750"/>
          </a:xfrm>
        </p:spPr>
      </p:pic>
    </p:spTree>
    <p:extLst>
      <p:ext uri="{BB962C8B-B14F-4D97-AF65-F5344CB8AC3E}">
        <p14:creationId xmlns:p14="http://schemas.microsoft.com/office/powerpoint/2010/main" val="248968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New2.txt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762000"/>
            <a:ext cx="1752600" cy="5958840"/>
          </a:xfrm>
        </p:spPr>
      </p:pic>
    </p:spTree>
    <p:extLst>
      <p:ext uri="{BB962C8B-B14F-4D97-AF65-F5344CB8AC3E}">
        <p14:creationId xmlns:p14="http://schemas.microsoft.com/office/powerpoint/2010/main" val="92574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New3.txt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43000"/>
            <a:ext cx="2619303" cy="5305425"/>
          </a:xfrm>
        </p:spPr>
      </p:pic>
      <p:sp>
        <p:nvSpPr>
          <p:cNvPr id="5" name="TextBox 4"/>
          <p:cNvSpPr txBox="1"/>
          <p:nvPr/>
        </p:nvSpPr>
        <p:spPr>
          <a:xfrm>
            <a:off x="990600" y="1828800"/>
            <a:ext cx="4191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Count this file anyway you like;</a:t>
            </a:r>
          </a:p>
          <a:p>
            <a:endParaRPr lang="en-US" sz="3200" dirty="0"/>
          </a:p>
          <a:p>
            <a:r>
              <a:rPr lang="en-US" sz="3200" dirty="0" smtClean="0"/>
              <a:t>Conditional IF statements are useful</a:t>
            </a:r>
          </a:p>
          <a:p>
            <a:r>
              <a:rPr lang="en-US" sz="3200" dirty="0" smtClean="0"/>
              <a:t>For counting.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9695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An example of science that is enabled by doing list management operations on data bases</a:t>
            </a:r>
          </a:p>
          <a:p>
            <a:r>
              <a:rPr lang="en-US" sz="2400" dirty="0" smtClean="0"/>
              <a:t>Current project,  track analysis of Atlantic Basic Hurricanes – all previous analysis is only for LANDFALL events.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7331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-14406"/>
            <a:ext cx="5638800" cy="6667438"/>
          </a:xfrm>
        </p:spPr>
      </p:pic>
    </p:spTree>
    <p:extLst>
      <p:ext uri="{BB962C8B-B14F-4D97-AF65-F5344CB8AC3E}">
        <p14:creationId xmlns:p14="http://schemas.microsoft.com/office/powerpoint/2010/main" val="494983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53316"/>
            <a:ext cx="7315200" cy="5409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928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5000"/>
            <a:ext cx="2286000" cy="218529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362200"/>
            <a:ext cx="3276600" cy="800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57600" y="37338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detection efficiency improvement happened in 1950 relative to 1940?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462" y="4876800"/>
            <a:ext cx="364807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Lots of Information!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17" y="1935163"/>
            <a:ext cx="7278965" cy="4389437"/>
          </a:xfrm>
        </p:spPr>
      </p:pic>
    </p:spTree>
    <p:extLst>
      <p:ext uri="{BB962C8B-B14F-4D97-AF65-F5344CB8AC3E}">
        <p14:creationId xmlns:p14="http://schemas.microsoft.com/office/powerpoint/2010/main" val="329340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Pressure analysis for strong storms &lt; 965 </a:t>
            </a:r>
            <a:r>
              <a:rPr lang="en-US" dirty="0" err="1" smtClean="0"/>
              <a:t>mb</a:t>
            </a:r>
            <a:r>
              <a:rPr lang="en-US" dirty="0" smtClean="0"/>
              <a:t>; 2005 is dramatic!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291" y="1935163"/>
            <a:ext cx="6639418" cy="4389437"/>
          </a:xfrm>
        </p:spPr>
      </p:pic>
    </p:spTree>
    <p:extLst>
      <p:ext uri="{BB962C8B-B14F-4D97-AF65-F5344CB8AC3E}">
        <p14:creationId xmlns:p14="http://schemas.microsoft.com/office/powerpoint/2010/main" val="257805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Sorting and List Management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5800" y="2274838"/>
            <a:ext cx="6172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The strategy I'm testing on these shorter lists is to try and wind up with a list containing only ['</a:t>
            </a:r>
            <a:r>
              <a:rPr lang="en-US" sz="2400" dirty="0" err="1" smtClean="0"/>
              <a:t>year','storm</a:t>
            </a:r>
            <a:r>
              <a:rPr lang="en-US" sz="2400" dirty="0" smtClean="0"/>
              <a:t> </a:t>
            </a:r>
            <a:r>
              <a:rPr lang="en-US" sz="2400" dirty="0" err="1" smtClean="0"/>
              <a:t>id','min</a:t>
            </a:r>
            <a:r>
              <a:rPr lang="en-US" sz="2400" dirty="0" smtClean="0"/>
              <a:t> nonzero pressure'] - so I want to try and do it by sorting through the lists, for a given year and storm id finding the min pressure and adding to a new list... so far my attempts have been fruitless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133600" y="4964019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This was the typical problem encountered by some of you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3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New Important Result:  Dynamics are changing; evolution is faster</a:t>
            </a:r>
            <a:endParaRPr lang="en-US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8841821" cy="442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680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Success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95" y="1600200"/>
            <a:ext cx="5772009" cy="4525963"/>
          </a:xfrm>
        </p:spPr>
      </p:pic>
    </p:spTree>
    <p:extLst>
      <p:ext uri="{BB962C8B-B14F-4D97-AF65-F5344CB8AC3E}">
        <p14:creationId xmlns:p14="http://schemas.microsoft.com/office/powerpoint/2010/main" val="414066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28600"/>
            <a:ext cx="6985025" cy="6278563"/>
          </a:xfrm>
        </p:spPr>
      </p:pic>
    </p:spTree>
    <p:extLst>
      <p:ext uri="{BB962C8B-B14F-4D97-AF65-F5344CB8AC3E}">
        <p14:creationId xmlns:p14="http://schemas.microsoft.com/office/powerpoint/2010/main" val="252243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Counting Problems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392146"/>
            <a:ext cx="7162800" cy="5008654"/>
          </a:xfrm>
        </p:spPr>
      </p:pic>
    </p:spTree>
    <p:extLst>
      <p:ext uri="{BB962C8B-B14F-4D97-AF65-F5344CB8AC3E}">
        <p14:creationId xmlns:p14="http://schemas.microsoft.com/office/powerpoint/2010/main" val="108184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Producing the right file to “count”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“problem” here with the raw data file?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743200"/>
            <a:ext cx="7318116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54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to Produce a new data file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0"/>
            <a:ext cx="5581650" cy="402907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447800"/>
            <a:ext cx="2200275" cy="3467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9200" y="54864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could have filtered on “0” pressure but that would have reduced the actual number of Hurricanes carried forward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22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Next Pass produces </a:t>
            </a:r>
            <a:r>
              <a:rPr lang="en-US" sz="3600" dirty="0" err="1" smtClean="0"/>
              <a:t>inital</a:t>
            </a:r>
            <a:r>
              <a:rPr lang="en-US" sz="3600" dirty="0" smtClean="0"/>
              <a:t> “counting” file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4885697" cy="452596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00200"/>
            <a:ext cx="1647825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97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 smtClean="0"/>
              <a:t>Producing same counting file using </a:t>
            </a:r>
            <a:r>
              <a:rPr lang="en-US" sz="3600" dirty="0" err="1" smtClean="0"/>
              <a:t>csh</a:t>
            </a:r>
            <a:r>
              <a:rPr lang="en-US" sz="3600" dirty="0" smtClean="0"/>
              <a:t> scripts – practice this in </a:t>
            </a:r>
            <a:r>
              <a:rPr lang="en-US" sz="3600" dirty="0" err="1" smtClean="0"/>
              <a:t>csh</a:t>
            </a:r>
            <a:r>
              <a:rPr lang="en-US" sz="3600" dirty="0" smtClean="0"/>
              <a:t>!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1.  </a:t>
            </a:r>
            <a:r>
              <a:rPr lang="en-US" sz="2800" dirty="0" err="1" smtClean="0"/>
              <a:t>grep</a:t>
            </a:r>
            <a:r>
              <a:rPr lang="en-US" sz="2800" dirty="0" smtClean="0"/>
              <a:t> –</a:t>
            </a:r>
            <a:r>
              <a:rPr lang="en-US" sz="2800" dirty="0" err="1" smtClean="0"/>
              <a:t>i</a:t>
            </a:r>
            <a:r>
              <a:rPr lang="en-US" sz="2800" dirty="0" smtClean="0"/>
              <a:t> “HURR” master1.txt &gt; new.txt</a:t>
            </a:r>
          </a:p>
          <a:p>
            <a:r>
              <a:rPr lang="en-US" sz="2800" dirty="0" smtClean="0"/>
              <a:t>2.  </a:t>
            </a:r>
            <a:r>
              <a:rPr lang="en-US" sz="2800" dirty="0" err="1" smtClean="0"/>
              <a:t>sed</a:t>
            </a:r>
            <a:r>
              <a:rPr lang="en-US" sz="2800" dirty="0" smtClean="0"/>
              <a:t> s/NAMED//g new.txt &gt; new1.txt</a:t>
            </a:r>
          </a:p>
          <a:p>
            <a:r>
              <a:rPr lang="en-US" sz="2800" dirty="0" smtClean="0"/>
              <a:t>3.  **</a:t>
            </a:r>
            <a:r>
              <a:rPr lang="en-US" sz="2800" dirty="0" err="1" smtClean="0"/>
              <a:t>awk</a:t>
            </a:r>
            <a:r>
              <a:rPr lang="en-US" sz="2800" dirty="0" smtClean="0"/>
              <a:t> ‘{print $1 FS $6 FS $7}’ new1.txt &gt; new2.txt</a:t>
            </a:r>
          </a:p>
          <a:p>
            <a:r>
              <a:rPr lang="en-US" sz="2800" dirty="0" smtClean="0"/>
              <a:t>4.  sort –n –k 2 new2.txt &gt; new3.txt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41148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New3.txt is then a file with 3 columns in which the FIRST occurrence </a:t>
            </a:r>
          </a:p>
          <a:p>
            <a:r>
              <a:rPr lang="en-US" dirty="0" smtClean="0"/>
              <a:t>of unique storm ID Is the lowest central pressure</a:t>
            </a:r>
          </a:p>
          <a:p>
            <a:endParaRPr lang="en-US" dirty="0"/>
          </a:p>
          <a:p>
            <a:r>
              <a:rPr lang="en-US" dirty="0" smtClean="0"/>
              <a:t>Actual files on following slides.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56388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** could use cut –d” “ –f1 –f6 –f7 new1.txt &gt; new2.txt  but I always screw up CUT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12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10220</TotalTime>
  <Words>373</Words>
  <Application>Microsoft Office PowerPoint</Application>
  <PresentationFormat>On-screen Show (4:3)</PresentationFormat>
  <Paragraphs>38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Office Theme</vt:lpstr>
      <vt:lpstr>Couture</vt:lpstr>
      <vt:lpstr>Flow</vt:lpstr>
      <vt:lpstr>Homework 3 Responses</vt:lpstr>
      <vt:lpstr>Sorting and List Management</vt:lpstr>
      <vt:lpstr>Some Success</vt:lpstr>
      <vt:lpstr>PowerPoint Presentation</vt:lpstr>
      <vt:lpstr>Many Counting Problems</vt:lpstr>
      <vt:lpstr>Producing the right file to “count”</vt:lpstr>
      <vt:lpstr>Code to Produce a new data file</vt:lpstr>
      <vt:lpstr>Next Pass produces inital “counting” file</vt:lpstr>
      <vt:lpstr>Producing same counting file using csh scripts – practice this in csh!</vt:lpstr>
      <vt:lpstr>New.txt</vt:lpstr>
      <vt:lpstr>New1.txt</vt:lpstr>
      <vt:lpstr>New2.txt</vt:lpstr>
      <vt:lpstr>New3.txt</vt:lpstr>
      <vt:lpstr>Science</vt:lpstr>
      <vt:lpstr>PowerPoint Presentation</vt:lpstr>
      <vt:lpstr>PowerPoint Presentation</vt:lpstr>
      <vt:lpstr>Frequency:</vt:lpstr>
      <vt:lpstr>Lots of Information!</vt:lpstr>
      <vt:lpstr>Pressure analysis for strong storms &lt; 965 mb; 2005 is dramatic!</vt:lpstr>
      <vt:lpstr>New Important Result:  Dynamics are changing; evolution is faster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Homework 2 Respones</dc:title>
  <dc:creator>Dr. Nuts</dc:creator>
  <cp:lastModifiedBy>Dr. Nuts</cp:lastModifiedBy>
  <cp:revision>18</cp:revision>
  <dcterms:created xsi:type="dcterms:W3CDTF">2014-04-11T17:11:48Z</dcterms:created>
  <dcterms:modified xsi:type="dcterms:W3CDTF">2014-04-18T19:32:33Z</dcterms:modified>
</cp:coreProperties>
</file>