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76" r:id="rId4"/>
    <p:sldId id="275" r:id="rId5"/>
    <p:sldId id="292" r:id="rId6"/>
    <p:sldId id="293" r:id="rId7"/>
    <p:sldId id="277" r:id="rId8"/>
    <p:sldId id="261" r:id="rId9"/>
    <p:sldId id="290" r:id="rId10"/>
    <p:sldId id="291" r:id="rId11"/>
    <p:sldId id="297" r:id="rId12"/>
    <p:sldId id="296" r:id="rId13"/>
    <p:sldId id="294" r:id="rId14"/>
    <p:sldId id="295" r:id="rId15"/>
    <p:sldId id="302" r:id="rId16"/>
    <p:sldId id="298" r:id="rId17"/>
    <p:sldId id="299" r:id="rId18"/>
    <p:sldId id="300" r:id="rId19"/>
    <p:sldId id="301" r:id="rId20"/>
    <p:sldId id="303" r:id="rId21"/>
    <p:sldId id="304" r:id="rId22"/>
    <p:sldId id="30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harts.js/" TargetMode="External"/><Relationship Id="rId3" Type="http://schemas.openxmlformats.org/officeDocument/2006/relationships/hyperlink" Target="http://www.numpy.org/" TargetMode="External"/><Relationship Id="rId7" Type="http://schemas.openxmlformats.org/officeDocument/2006/relationships/hyperlink" Target="http://www.flotcharts.org/" TargetMode="External"/><Relationship Id="rId2" Type="http://schemas.openxmlformats.org/officeDocument/2006/relationships/hyperlink" Target="http://pandas.pydat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undation.zurb.com/" TargetMode="External"/><Relationship Id="rId5" Type="http://schemas.openxmlformats.org/officeDocument/2006/relationships/hyperlink" Target="http://ipython.org/notebook.html" TargetMode="External"/><Relationship Id="rId4" Type="http://schemas.openxmlformats.org/officeDocument/2006/relationships/hyperlink" Target="http://www.scipy.org/" TargetMode="External"/><Relationship Id="rId9" Type="http://schemas.openxmlformats.org/officeDocument/2006/relationships/hyperlink" Target="http://flask.pocoo.or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uo-sciprog.herokuapp.com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 smtClean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There was no expectation of completeness assignment – this was meant to give you the opportunities to a) start and manage a </a:t>
            </a:r>
            <a:r>
              <a:rPr lang="en-US" dirty="0" err="1" smtClean="0"/>
              <a:t>github</a:t>
            </a:r>
            <a:r>
              <a:rPr lang="en-US" dirty="0" smtClean="0"/>
              <a:t> collaboration, b) practice with visualization library code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02" y="1600200"/>
            <a:ext cx="5093795" cy="4525963"/>
          </a:xfrm>
        </p:spPr>
      </p:pic>
    </p:spTree>
    <p:extLst>
      <p:ext uri="{BB962C8B-B14F-4D97-AF65-F5344CB8AC3E}">
        <p14:creationId xmlns:p14="http://schemas.microsoft.com/office/powerpoint/2010/main" val="35264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66584" cy="4934744"/>
          </a:xfrm>
        </p:spPr>
      </p:pic>
    </p:spTree>
    <p:extLst>
      <p:ext uri="{BB962C8B-B14F-4D97-AF65-F5344CB8AC3E}">
        <p14:creationId xmlns:p14="http://schemas.microsoft.com/office/powerpoint/2010/main" val="12870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533400"/>
            <a:ext cx="8229600" cy="1600200"/>
          </a:xfrm>
        </p:spPr>
        <p:txBody>
          <a:bodyPr/>
          <a:lstStyle/>
          <a:p>
            <a:r>
              <a:rPr lang="en-US" dirty="0" smtClean="0"/>
              <a:t>Using D3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495842" cy="5211763"/>
          </a:xfrm>
        </p:spPr>
      </p:pic>
    </p:spTree>
    <p:extLst>
      <p:ext uri="{BB962C8B-B14F-4D97-AF65-F5344CB8AC3E}">
        <p14:creationId xmlns:p14="http://schemas.microsoft.com/office/powerpoint/2010/main" val="5450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Line Representations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2020094"/>
            <a:ext cx="6715125" cy="3686175"/>
          </a:xfrm>
        </p:spPr>
      </p:pic>
    </p:spTree>
    <p:extLst>
      <p:ext uri="{BB962C8B-B14F-4D97-AF65-F5344CB8AC3E}">
        <p14:creationId xmlns:p14="http://schemas.microsoft.com/office/powerpoint/2010/main" val="31581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with Averaging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1977231"/>
            <a:ext cx="6267450" cy="3771900"/>
          </a:xfrm>
        </p:spPr>
      </p:pic>
    </p:spTree>
    <p:extLst>
      <p:ext uri="{BB962C8B-B14F-4D97-AF65-F5344CB8AC3E}">
        <p14:creationId xmlns:p14="http://schemas.microsoft.com/office/powerpoint/2010/main" val="19100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highlight extremes; attempted color for depth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9569"/>
            <a:ext cx="7467600" cy="4467225"/>
          </a:xfrm>
        </p:spPr>
      </p:pic>
    </p:spTree>
    <p:extLst>
      <p:ext uri="{BB962C8B-B14F-4D97-AF65-F5344CB8AC3E}">
        <p14:creationId xmlns:p14="http://schemas.microsoft.com/office/powerpoint/2010/main" val="40733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My try – different way a) tries to convey frequency and average together – what does it show?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80" y="1953419"/>
            <a:ext cx="6629908" cy="429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0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Happy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2043906"/>
            <a:ext cx="7305675" cy="3638550"/>
          </a:xfrm>
        </p:spPr>
      </p:pic>
    </p:spTree>
    <p:extLst>
      <p:ext uri="{BB962C8B-B14F-4D97-AF65-F5344CB8AC3E}">
        <p14:creationId xmlns:p14="http://schemas.microsoft.com/office/powerpoint/2010/main" val="18290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600200"/>
          </a:xfrm>
        </p:spPr>
        <p:txBody>
          <a:bodyPr/>
          <a:lstStyle/>
          <a:p>
            <a:r>
              <a:rPr lang="en-US" dirty="0" smtClean="0"/>
              <a:t>Be Not Happy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61791"/>
            <a:ext cx="4876800" cy="5696209"/>
          </a:xfrm>
        </p:spPr>
      </p:pic>
    </p:spTree>
    <p:extLst>
      <p:ext uri="{BB962C8B-B14F-4D97-AF65-F5344CB8AC3E}">
        <p14:creationId xmlns:p14="http://schemas.microsoft.com/office/powerpoint/2010/main" val="25465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Real world by Josh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Yep!  I used bootstrap because it looks pretty and I'm not a designer.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does seem as more data is available that programming is becoming increasingly essential for STEM fields.  And someone who wields both scientific knowledge and programming ability would be really powerful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I do wish my math was better.  The brick walls I tend to hit usually have to do with not understanding math.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Counter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Straightforward – if conditions with grids or thresholds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743200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The Six Seattle Events</a:t>
            </a:r>
          </a:p>
          <a:p>
            <a:endParaRPr lang="en-US" dirty="0"/>
          </a:p>
          <a:p>
            <a:r>
              <a:rPr lang="en-US" dirty="0" smtClean="0"/>
              <a:t>     56.8103  </a:t>
            </a:r>
            <a:r>
              <a:rPr lang="en-US" dirty="0"/>
              <a:t>1949    6.50000</a:t>
            </a:r>
          </a:p>
          <a:p>
            <a:r>
              <a:rPr lang="en-US" dirty="0"/>
              <a:t>     34.3604  1965    6.50000</a:t>
            </a:r>
          </a:p>
          <a:p>
            <a:r>
              <a:rPr lang="en-US" dirty="0"/>
              <a:t>     147.875  1980    5.50000</a:t>
            </a:r>
          </a:p>
          <a:p>
            <a:r>
              <a:rPr lang="en-US" dirty="0"/>
              <a:t>     48.8908  1996    5.80000</a:t>
            </a:r>
          </a:p>
          <a:p>
            <a:r>
              <a:rPr lang="en-US" dirty="0"/>
              <a:t>     95.9339  1999    5.60000</a:t>
            </a:r>
          </a:p>
          <a:p>
            <a:r>
              <a:rPr lang="en-US" dirty="0"/>
              <a:t>     70.2530  2001    6.80000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From a guy named </a:t>
            </a:r>
            <a:r>
              <a:rPr lang="en-US" dirty="0" err="1" smtClean="0"/>
              <a:t>harvey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/>
              <a:t>Nice! I would have killed to take a class like this.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And there are so many great OSS tools out there, both to get things computed and make them pretty, it's a pretty ideal time to do it</a:t>
            </a:r>
            <a:r>
              <a:rPr lang="en-US" sz="1800" dirty="0" smtClean="0"/>
              <a:t>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Here's some more stuff students might find helpful to get started, depending how techie they want to get:</a:t>
            </a:r>
          </a:p>
          <a:p>
            <a:r>
              <a:rPr lang="en-US" sz="1800" dirty="0">
                <a:hlinkClick r:id="rId2"/>
              </a:rPr>
              <a:t>pandas</a:t>
            </a:r>
            <a:r>
              <a:rPr lang="en-US" sz="1800" dirty="0"/>
              <a:t> / </a:t>
            </a:r>
            <a:r>
              <a:rPr lang="en-US" sz="1800" dirty="0" err="1">
                <a:hlinkClick r:id="rId3"/>
              </a:rPr>
              <a:t>numpy</a:t>
            </a:r>
            <a:r>
              <a:rPr lang="en-US" sz="1800" dirty="0"/>
              <a:t> / </a:t>
            </a:r>
            <a:r>
              <a:rPr lang="en-US" sz="1800" dirty="0" err="1">
                <a:hlinkClick r:id="rId4"/>
              </a:rPr>
              <a:t>scipy</a:t>
            </a:r>
            <a:r>
              <a:rPr lang="en-US" sz="1800" dirty="0"/>
              <a:t> (you probably know these already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 err="1">
                <a:hlinkClick r:id="rId5"/>
              </a:rPr>
              <a:t>iPython</a:t>
            </a:r>
            <a:r>
              <a:rPr lang="en-US" sz="1800" dirty="0">
                <a:hlinkClick r:id="rId5"/>
              </a:rPr>
              <a:t> Notebook</a:t>
            </a:r>
            <a:r>
              <a:rPr lang="en-US" sz="1800" dirty="0"/>
              <a:t> </a:t>
            </a:r>
            <a:r>
              <a:rPr lang="en-US" sz="1800" dirty="0" smtClean="0"/>
              <a:t>(good tool for taking input data and transforming it to meaningful results)</a:t>
            </a:r>
            <a:endParaRPr lang="en-US" sz="1800" dirty="0"/>
          </a:p>
          <a:p>
            <a:r>
              <a:rPr lang="en-US" sz="1800" dirty="0">
                <a:hlinkClick r:id="rId6"/>
              </a:rPr>
              <a:t>Foundation</a:t>
            </a:r>
            <a:r>
              <a:rPr lang="en-US" sz="1800" dirty="0"/>
              <a:t> (alternative to bootstrap)</a:t>
            </a:r>
          </a:p>
          <a:p>
            <a:r>
              <a:rPr lang="en-US" sz="1800" dirty="0" err="1">
                <a:hlinkClick r:id="rId7"/>
              </a:rPr>
              <a:t>flotcharts</a:t>
            </a:r>
            <a:r>
              <a:rPr lang="en-US" sz="1800" dirty="0"/>
              <a:t> (probably easier than D3 for newbies)</a:t>
            </a:r>
          </a:p>
          <a:p>
            <a:r>
              <a:rPr lang="en-US" sz="1800" dirty="0">
                <a:hlinkClick r:id="rId8"/>
              </a:rPr>
              <a:t>charts.js</a:t>
            </a:r>
            <a:r>
              <a:rPr lang="en-US" sz="1800" dirty="0"/>
              <a:t> (another charting alternative)</a:t>
            </a:r>
          </a:p>
          <a:p>
            <a:r>
              <a:rPr lang="en-US" sz="1800" dirty="0">
                <a:hlinkClick r:id="rId9"/>
              </a:rPr>
              <a:t>Flask</a:t>
            </a:r>
            <a:r>
              <a:rPr lang="en-US" sz="1800" dirty="0"/>
              <a:t> (simple but powerful web framework to serve up the web stuff)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Just blathering. Need caffeine. Well done!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93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now the “cool “way to do it but in reality this is a </a:t>
            </a:r>
            <a:r>
              <a:rPr lang="en-US" dirty="0" err="1" smtClean="0"/>
              <a:t>felixible</a:t>
            </a:r>
            <a:r>
              <a:rPr lang="en-US" dirty="0" smtClean="0"/>
              <a:t> and efficient kind of interface for dealing with multidimensional analysis of complex data sets.</a:t>
            </a:r>
          </a:p>
          <a:p>
            <a:r>
              <a:rPr lang="en-US" dirty="0" smtClean="0">
                <a:hlinkClick r:id="rId2"/>
              </a:rPr>
              <a:t>bootstrap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hard for events clustered in space and time.</a:t>
            </a:r>
          </a:p>
          <a:p>
            <a:r>
              <a:rPr lang="en-US" dirty="0" smtClean="0"/>
              <a:t>Need to utilize a couple of passes first in space then in time.  Combining space and time together for automatic pattern recognition is hard and usually </a:t>
            </a:r>
            <a:r>
              <a:rPr lang="en-US" dirty="0" err="1" smtClean="0"/>
              <a:t>unrealiable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Attempt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362695" cy="4906963"/>
          </a:xfrm>
        </p:spPr>
      </p:pic>
    </p:spTree>
    <p:extLst>
      <p:ext uri="{BB962C8B-B14F-4D97-AF65-F5344CB8AC3E}">
        <p14:creationId xmlns:p14="http://schemas.microsoft.com/office/powerpoint/2010/main" val="34501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"/>
            <a:ext cx="5771108" cy="6019800"/>
          </a:xfrm>
        </p:spPr>
      </p:pic>
    </p:spTree>
    <p:extLst>
      <p:ext uri="{BB962C8B-B14F-4D97-AF65-F5344CB8AC3E}">
        <p14:creationId xmlns:p14="http://schemas.microsoft.com/office/powerpoint/2010/main" val="36007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Clustering Output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495925" cy="3686175"/>
          </a:xfrm>
        </p:spPr>
      </p:pic>
    </p:spTree>
    <p:extLst>
      <p:ext uri="{BB962C8B-B14F-4D97-AF65-F5344CB8AC3E}">
        <p14:creationId xmlns:p14="http://schemas.microsoft.com/office/powerpoint/2010/main" val="25224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Plotting Examples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08" y="1828800"/>
            <a:ext cx="6305550" cy="3952875"/>
          </a:xfrm>
        </p:spPr>
      </p:pic>
      <p:sp>
        <p:nvSpPr>
          <p:cNvPr id="8" name="TextBox 7"/>
          <p:cNvSpPr txBox="1"/>
          <p:nvPr/>
        </p:nvSpPr>
        <p:spPr>
          <a:xfrm>
            <a:off x="533400" y="18288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Maybe “cool” but doesn’t convey much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Again, not much info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7515"/>
            <a:ext cx="8229600" cy="4471332"/>
          </a:xfrm>
        </p:spPr>
      </p:pic>
    </p:spTree>
    <p:extLst>
      <p:ext uri="{BB962C8B-B14F-4D97-AF65-F5344CB8AC3E}">
        <p14:creationId xmlns:p14="http://schemas.microsoft.com/office/powerpoint/2010/main" val="32100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6630969" cy="5668963"/>
          </a:xfrm>
        </p:spPr>
      </p:pic>
    </p:spTree>
    <p:extLst>
      <p:ext uri="{BB962C8B-B14F-4D97-AF65-F5344CB8AC3E}">
        <p14:creationId xmlns:p14="http://schemas.microsoft.com/office/powerpoint/2010/main" val="31812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10257</TotalTime>
  <Words>236</Words>
  <Application>Microsoft Office PowerPoint</Application>
  <PresentationFormat>On-screen Show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Executive</vt:lpstr>
      <vt:lpstr>Couture</vt:lpstr>
      <vt:lpstr>Homework 4 Responses</vt:lpstr>
      <vt:lpstr>Event Counter</vt:lpstr>
      <vt:lpstr>Clustering</vt:lpstr>
      <vt:lpstr>One Attempt</vt:lpstr>
      <vt:lpstr>PowerPoint Presentation</vt:lpstr>
      <vt:lpstr>My Clustering Output</vt:lpstr>
      <vt:lpstr>Location Plotting Examples</vt:lpstr>
      <vt:lpstr>Again, not much info</vt:lpstr>
      <vt:lpstr>PowerPoint Presentation</vt:lpstr>
      <vt:lpstr>PowerPoint Presentation</vt:lpstr>
      <vt:lpstr>PowerPoint Presentation</vt:lpstr>
      <vt:lpstr>Using D3</vt:lpstr>
      <vt:lpstr>Time Line Representations</vt:lpstr>
      <vt:lpstr>Better with Averaging</vt:lpstr>
      <vt:lpstr>Does highlight extremes; attempted color for depth</vt:lpstr>
      <vt:lpstr>My try – different way a) tries to convey frequency and average together – what does it show?</vt:lpstr>
      <vt:lpstr>Be Happy</vt:lpstr>
      <vt:lpstr>Be Not Happy</vt:lpstr>
      <vt:lpstr>The Real world by Josh</vt:lpstr>
      <vt:lpstr>From a guy named harvey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2 Respones</dc:title>
  <dc:creator>Dr. Nuts</dc:creator>
  <cp:lastModifiedBy>Dr. Nuts</cp:lastModifiedBy>
  <cp:revision>22</cp:revision>
  <dcterms:created xsi:type="dcterms:W3CDTF">2014-04-11T17:11:48Z</dcterms:created>
  <dcterms:modified xsi:type="dcterms:W3CDTF">2014-04-25T19:12:30Z</dcterms:modified>
</cp:coreProperties>
</file>