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9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1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ssfarrelly.blogspot.com/2012/12/k-means-clustering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mework.uoregon.edu/run/dotwar/dotwar.jnl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Clustering </a:t>
            </a:r>
            <a:r>
              <a:rPr lang="en-US" smtClean="0"/>
              <a:t>and randomness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random?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76" y="1600200"/>
            <a:ext cx="6528648" cy="4525963"/>
          </a:xfrm>
        </p:spPr>
      </p:pic>
    </p:spTree>
    <p:extLst>
      <p:ext uri="{BB962C8B-B14F-4D97-AF65-F5344CB8AC3E}">
        <p14:creationId xmlns:p14="http://schemas.microsoft.com/office/powerpoint/2010/main" val="20116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66" y="1600200"/>
            <a:ext cx="4471867" cy="4525963"/>
          </a:xfrm>
        </p:spPr>
      </p:pic>
    </p:spTree>
    <p:extLst>
      <p:ext uri="{BB962C8B-B14F-4D97-AF65-F5344CB8AC3E}">
        <p14:creationId xmlns:p14="http://schemas.microsoft.com/office/powerpoint/2010/main" val="342401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side is randomly generated?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8" y="2272506"/>
            <a:ext cx="7752292" cy="46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People Perceive Patterns easily in randomly generated data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density that occurs on different spatial scales.</a:t>
            </a:r>
          </a:p>
          <a:p>
            <a:pPr lvl="1"/>
            <a:r>
              <a:rPr lang="en-US" dirty="0" smtClean="0"/>
              <a:t>Is there a characteristic scale?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62842"/>
            <a:ext cx="5484495" cy="353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5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9" y="1600200"/>
            <a:ext cx="71856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5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 (data mining)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4" y="1676400"/>
            <a:ext cx="8942376" cy="3744119"/>
          </a:xfr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914400" y="586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Code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867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Game of Life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Clustering and randomness</vt:lpstr>
      <vt:lpstr>Is this random?</vt:lpstr>
      <vt:lpstr>PowerPoint Presentation</vt:lpstr>
      <vt:lpstr>Which side is randomly generated?</vt:lpstr>
      <vt:lpstr>Clustering</vt:lpstr>
      <vt:lpstr>PowerPoint Presentation</vt:lpstr>
      <vt:lpstr>K-Means clustering (data mining)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2</cp:revision>
  <dcterms:created xsi:type="dcterms:W3CDTF">2014-04-25T19:20:41Z</dcterms:created>
  <dcterms:modified xsi:type="dcterms:W3CDTF">2014-04-25T19:38:19Z</dcterms:modified>
</cp:coreProperties>
</file>