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EB0778F-146A-49D5-9359-555F57F7E2B8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F3D0025-2F6B-423C-99FD-AB00E664E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Related to your Sea Ice Assignment</a:t>
            </a:r>
          </a:p>
          <a:p>
            <a:r>
              <a:rPr lang="en-US" dirty="0" smtClean="0"/>
              <a:t>National Climate Assessment Report released May 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42888"/>
            <a:ext cx="882015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37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6648"/>
            <a:ext cx="5867400" cy="631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4384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Extent is a reasonable proxy to volume because Ice thickness is generally uniform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look Familiar –note that data is accelerated relative to all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05800" cy="482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63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Hair/NO Hair Mesh Code Project </a:t>
            </a:r>
            <a:r>
              <a:rPr lang="en-US" sz="3200" dirty="0" smtClean="0">
                <a:sym typeface="Wingdings" panose="05000000000000000000" pitchFamily="2" charset="2"/>
              </a:rPr>
              <a:t> increasing Deep Tropical Convection –see movie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0637" y="2371725"/>
            <a:ext cx="65627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428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Clarity</vt:lpstr>
      <vt:lpstr>Grid</vt:lpstr>
      <vt:lpstr>Some Science</vt:lpstr>
      <vt:lpstr>PowerPoint Presentation</vt:lpstr>
      <vt:lpstr>PowerPoint Presentation</vt:lpstr>
      <vt:lpstr>Should look Familiar –note that data is accelerated relative to all models</vt:lpstr>
      <vt:lpstr>Hair/NO Hair Mesh Code Project  increasing Deep Tropical Convection –see movie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Science</dc:title>
  <dc:creator>Dr. Nuts</dc:creator>
  <cp:lastModifiedBy>Dr. Nuts</cp:lastModifiedBy>
  <cp:revision>2</cp:revision>
  <dcterms:created xsi:type="dcterms:W3CDTF">2014-05-09T19:08:05Z</dcterms:created>
  <dcterms:modified xsi:type="dcterms:W3CDTF">2014-05-09T19:26:19Z</dcterms:modified>
</cp:coreProperties>
</file>