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  <p:sldMasterId id="2147483707" r:id="rId5"/>
    <p:sldMasterId id="2147483719" r:id="rId6"/>
  </p:sldMasterIdLst>
  <p:sldIdLst>
    <p:sldId id="256" r:id="rId7"/>
    <p:sldId id="274" r:id="rId8"/>
    <p:sldId id="260" r:id="rId9"/>
    <p:sldId id="261" r:id="rId10"/>
    <p:sldId id="262" r:id="rId11"/>
    <p:sldId id="263" r:id="rId12"/>
    <p:sldId id="257" r:id="rId13"/>
    <p:sldId id="259" r:id="rId14"/>
    <p:sldId id="265" r:id="rId15"/>
    <p:sldId id="264" r:id="rId16"/>
    <p:sldId id="258" r:id="rId17"/>
    <p:sldId id="271" r:id="rId18"/>
    <p:sldId id="269" r:id="rId19"/>
    <p:sldId id="272" r:id="rId20"/>
    <p:sldId id="270" r:id="rId21"/>
    <p:sldId id="268" r:id="rId22"/>
    <p:sldId id="267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2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9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21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92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2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9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7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77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5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24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8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0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27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1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52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8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575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7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73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2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96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6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2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0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3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89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1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1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2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2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81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032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4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82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00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0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6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10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4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19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2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6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224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86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74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05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973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3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5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25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00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663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95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69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57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75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64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4700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2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8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3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9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5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9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740C1A4-BDAA-4A32-8E6C-CF34C4DCE33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62C8B70-F266-4F1A-87A7-D9B53026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39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Blind Random 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 much More useful approach now that computation is fast</a:t>
            </a:r>
          </a:p>
        </p:txBody>
      </p:sp>
    </p:spTree>
    <p:extLst>
      <p:ext uri="{BB962C8B-B14F-4D97-AF65-F5344CB8AC3E}">
        <p14:creationId xmlns:p14="http://schemas.microsoft.com/office/powerpoint/2010/main" val="338362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Cheapest First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749365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24193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2657475"/>
            <a:ext cx="24860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0650" y="435360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 that cost of SAG is now 11 but S to B  to C is 10 which is less than 11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24860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 rot="10800000" flipV="1">
            <a:off x="3728658" y="5405500"/>
            <a:ext cx="2090738" cy="990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3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get to State L from State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3150"/>
            <a:ext cx="88201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0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Get there?  Blind initial choice of B,C,D,E or 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3150"/>
            <a:ext cx="88201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4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 First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3150"/>
            <a:ext cx="88201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513364"/>
            <a:ext cx="5133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Depth Limited – stop the search after going down X number of depths per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3150"/>
            <a:ext cx="88201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513364"/>
            <a:ext cx="5133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Deep 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95400"/>
            <a:ext cx="882173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295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220"/>
            <a:ext cx="533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00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733800"/>
            <a:ext cx="5124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57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5962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3650" y="2971800"/>
            <a:ext cx="2190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But if d is not known then don’t do a depth limited search – could go down an infinite branch</a:t>
            </a:r>
          </a:p>
        </p:txBody>
      </p:sp>
    </p:spTree>
    <p:extLst>
      <p:ext uri="{BB962C8B-B14F-4D97-AF65-F5344CB8AC3E}">
        <p14:creationId xmlns:p14="http://schemas.microsoft.com/office/powerpoint/2010/main" val="342590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all blind searches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create the same pathway or choice more than once.</a:t>
            </a:r>
          </a:p>
          <a:p>
            <a:r>
              <a:rPr lang="en-US" dirty="0"/>
              <a:t>Yet its computationally expensive to store each choice and check if it has already been made.</a:t>
            </a:r>
          </a:p>
        </p:txBody>
      </p:sp>
    </p:spTree>
    <p:extLst>
      <p:ext uri="{BB962C8B-B14F-4D97-AF65-F5344CB8AC3E}">
        <p14:creationId xmlns:p14="http://schemas.microsoft.com/office/powerpoint/2010/main" val="112176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8" y="1825624"/>
            <a:ext cx="866153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59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Refer to Excel Demo in Class </a:t>
            </a:r>
          </a:p>
          <a:p>
            <a:r>
              <a:rPr lang="en-US" b="1" dirty="0"/>
              <a:t>Example blind random parameter search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23" y="3581400"/>
            <a:ext cx="76962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Conceptual Example:  Want to go from Arad to Bucharest = many ways to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752600"/>
            <a:ext cx="743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73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1 choice is </a:t>
            </a:r>
            <a:r>
              <a:rPr lang="en-US" dirty="0" err="1"/>
              <a:t>Zerind</a:t>
            </a:r>
            <a:r>
              <a:rPr lang="en-US" dirty="0"/>
              <a:t>, Sibiu, Timisoara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752600"/>
            <a:ext cx="743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98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/>
              <a:t>If you went to </a:t>
            </a:r>
            <a:r>
              <a:rPr lang="en-US" sz="2400" dirty="0" err="1"/>
              <a:t>Zerind</a:t>
            </a:r>
            <a:r>
              <a:rPr lang="en-US" sz="2400" dirty="0"/>
              <a:t>, then next blind choice would be </a:t>
            </a:r>
            <a:r>
              <a:rPr lang="en-US" sz="2400" dirty="0" err="1"/>
              <a:t>Odarea</a:t>
            </a:r>
            <a:r>
              <a:rPr lang="en-US" sz="2400" dirty="0"/>
              <a:t> or back to Arad – inefficient you started over – could use this to eliminate that choice – say minimize total path length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752600"/>
            <a:ext cx="743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/>
              <a:t>But this is stupid, there are intelligent choices to be made </a:t>
            </a:r>
            <a:r>
              <a:rPr lang="en-US" sz="2400" dirty="0">
                <a:sym typeface="Wingdings" panose="05000000000000000000" pitchFamily="2" charset="2"/>
              </a:rPr>
              <a:t> but how to you code a machine to do this?  Also, in some cases there may not be any information that can be used and you won’t know the “answer” until you found it.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1752600"/>
            <a:ext cx="743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1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blind search </a:t>
            </a:r>
            <a:r>
              <a:rPr lang="en-US" dirty="0" err="1"/>
              <a:t>strageties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Breadth-First-Search:  always returns a solution or failure (this is brute force)</a:t>
            </a:r>
          </a:p>
          <a:p>
            <a:pPr lvl="1"/>
            <a:r>
              <a:rPr lang="en-US" dirty="0"/>
              <a:t>Systematic approach that considers all nodes at level 1, level 2,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Has branching factor complexity every state creates b new states.  So level 1 produces b states, and the next level produces b^2 states.</a:t>
            </a:r>
          </a:p>
          <a:p>
            <a:pPr lvl="1"/>
            <a:r>
              <a:rPr lang="en-US" dirty="0"/>
              <a:t>Order is O(</a:t>
            </a:r>
            <a:r>
              <a:rPr lang="en-US" dirty="0" err="1"/>
              <a:t>b^d</a:t>
            </a:r>
            <a:r>
              <a:rPr lang="en-US" dirty="0"/>
              <a:t>) where d is the number of states to search</a:t>
            </a:r>
          </a:p>
        </p:txBody>
      </p:sp>
    </p:spTree>
    <p:extLst>
      <p:ext uri="{BB962C8B-B14F-4D97-AF65-F5344CB8AC3E}">
        <p14:creationId xmlns:p14="http://schemas.microsoft.com/office/powerpoint/2010/main" val="77567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Issue – needs to be convolved with human timescales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800285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33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the travelling salesman problem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7528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1134" y="30480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go from S to G – so, duh,  SBG.  But in the previous approach, if A is the first node randomly chosen then SAG results – not optimal.</a:t>
            </a:r>
          </a:p>
        </p:txBody>
      </p:sp>
    </p:spTree>
    <p:extLst>
      <p:ext uri="{BB962C8B-B14F-4D97-AF65-F5344CB8AC3E}">
        <p14:creationId xmlns:p14="http://schemas.microsoft.com/office/powerpoint/2010/main" val="8363628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6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397</Words>
  <Application>Microsoft Office PowerPoint</Application>
  <PresentationFormat>On-screen Show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Century Gothic</vt:lpstr>
      <vt:lpstr>Corbel</vt:lpstr>
      <vt:lpstr>Trebuchet MS</vt:lpstr>
      <vt:lpstr>Tw Cen MT</vt:lpstr>
      <vt:lpstr>Tw Cen MT Condensed</vt:lpstr>
      <vt:lpstr>Wingdings</vt:lpstr>
      <vt:lpstr>Wingdings 3</vt:lpstr>
      <vt:lpstr>Office Theme</vt:lpstr>
      <vt:lpstr>Integral</vt:lpstr>
      <vt:lpstr>Facet</vt:lpstr>
      <vt:lpstr>Ion</vt:lpstr>
      <vt:lpstr>Banded</vt:lpstr>
      <vt:lpstr>Depth</vt:lpstr>
      <vt:lpstr>Blind Random Search</vt:lpstr>
      <vt:lpstr>Simple Example</vt:lpstr>
      <vt:lpstr>Conceptual Example:  Want to go from Arad to Bucharest = many ways to go</vt:lpstr>
      <vt:lpstr>Level 1 choice is Zerind, Sibiu, Timisoara</vt:lpstr>
      <vt:lpstr>If you went to Zerind, then next blind choice would be Odarea or back to Arad – inefficient you started over – could use this to eliminate that choice – say minimize total path length choice</vt:lpstr>
      <vt:lpstr>But this is stupid, there are intelligent choices to be made  but how to you code a machine to do this?  Also, in some cases there may not be any information that can be used and you won’t know the “answer” until you found it.</vt:lpstr>
      <vt:lpstr>Kinds of blind search strageties</vt:lpstr>
      <vt:lpstr>Resource Issue – needs to be convolved with human timescales</vt:lpstr>
      <vt:lpstr>Uniform Cost Search</vt:lpstr>
      <vt:lpstr>Do Cheapest First</vt:lpstr>
      <vt:lpstr>Want to get to State L from State A</vt:lpstr>
      <vt:lpstr>How to Get there?  Blind initial choice of B,C,D,E or F</vt:lpstr>
      <vt:lpstr>Depth First Choice</vt:lpstr>
      <vt:lpstr>Depth Limited – stop the search after going down X number of depths per node</vt:lpstr>
      <vt:lpstr>Iterative Deep Searching</vt:lpstr>
      <vt:lpstr>PowerPoint Presentation</vt:lpstr>
      <vt:lpstr>In all blind searches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 Random Search</dc:title>
  <dc:creator>Dr. Nuts</dc:creator>
  <cp:lastModifiedBy>Greg</cp:lastModifiedBy>
  <cp:revision>6</cp:revision>
  <dcterms:created xsi:type="dcterms:W3CDTF">2016-05-13T18:24:55Z</dcterms:created>
  <dcterms:modified xsi:type="dcterms:W3CDTF">2017-05-05T01:52:27Z</dcterms:modified>
</cp:coreProperties>
</file>