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0" r:id="rId6"/>
    <p:sldId id="263" r:id="rId7"/>
    <p:sldId id="264" r:id="rId8"/>
    <p:sldId id="265" r:id="rId9"/>
    <p:sldId id="266" r:id="rId10"/>
    <p:sldId id="262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2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4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5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EC9A00-BABF-4E1E-A036-F1510E3213B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6B2FAF-7541-411C-B808-6368AC4633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exminnaar.com/time-series-classification-and-clustering-with-python.html" TargetMode="External"/><Relationship Id="rId2" Type="http://schemas.openxmlformats.org/officeDocument/2006/relationships/hyperlink" Target="http://www.cs.ucr.edu/~eamonn/meaningless.pdf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umexpert.um.edu.my/file/publication/00005678_120457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09600"/>
            <a:ext cx="85153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43100"/>
            <a:ext cx="83058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8612"/>
            <a:ext cx="6715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Cascadia Earthquakes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“Gap Analysis”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479216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5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“Power” in time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PD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4" y="1447800"/>
            <a:ext cx="7456716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D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0024"/>
            <a:ext cx="7848599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4" y="3891643"/>
            <a:ext cx="7620001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78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94994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1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772400" cy="621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2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01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1160"/>
            <a:ext cx="7543800" cy="380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0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Spectral Density?  Wavelets? – are their characteristic features?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0071"/>
            <a:ext cx="8229600" cy="40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4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Clearly Clustering is present but how to characterize it?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09800"/>
            <a:ext cx="849085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47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http://www.cs.ucr.edu/~eamonn/meaningless.pdf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http://alexminnaar.com/time-series-classification-and-clustering-with-python.html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https://umexpert.um.edu.my/file/publication/00005678_120457.pdf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714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47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BlackTie</vt:lpstr>
      <vt:lpstr>Module</vt:lpstr>
      <vt:lpstr>PowerPoint Presentation</vt:lpstr>
      <vt:lpstr>“Gap Analysis”</vt:lpstr>
      <vt:lpstr>Count “Power” in time boxes</vt:lpstr>
      <vt:lpstr>PowerPoint Presentation</vt:lpstr>
      <vt:lpstr>PowerPoint Presentation</vt:lpstr>
      <vt:lpstr>PowerPoint Presentation</vt:lpstr>
      <vt:lpstr>Power Spectral Density?  Wavelets? – are their characteristic features?</vt:lpstr>
      <vt:lpstr>Clearly Clustering is present but how to characterize it?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6</cp:revision>
  <dcterms:created xsi:type="dcterms:W3CDTF">2016-05-13T17:50:42Z</dcterms:created>
  <dcterms:modified xsi:type="dcterms:W3CDTF">2017-05-11T19:09:16Z</dcterms:modified>
</cp:coreProperties>
</file>