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0" r:id="rId3"/>
    <p:sldId id="257" r:id="rId4"/>
    <p:sldId id="259" r:id="rId5"/>
    <p:sldId id="260" r:id="rId6"/>
    <p:sldId id="271" r:id="rId7"/>
    <p:sldId id="272" r:id="rId8"/>
    <p:sldId id="273" r:id="rId9"/>
    <p:sldId id="274" r:id="rId10"/>
    <p:sldId id="262" r:id="rId11"/>
    <p:sldId id="27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1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6EDE90-166D-4727-B2C0-223C23126604}" type="datetimeFigureOut">
              <a:rPr lang="en-US" smtClean="0"/>
              <a:t>6/9/2017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C355C1F-3A56-414E-83AC-557EDC5CA0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and Data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48200"/>
            <a:ext cx="6400800" cy="990600"/>
          </a:xfrm>
        </p:spPr>
        <p:txBody>
          <a:bodyPr/>
          <a:lstStyle/>
          <a:p>
            <a:r>
              <a:rPr lang="en-US" dirty="0" smtClean="0"/>
              <a:t>Some Final Thoughts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1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129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 To Read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29086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02" y="1318015"/>
            <a:ext cx="3678980" cy="55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502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67153" y="2682949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is your motto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3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81000"/>
            <a:ext cx="7899612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3810000"/>
            <a:ext cx="2590800" cy="3810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5257800"/>
            <a:ext cx="2590800" cy="3810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1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Basically always follows the same structure:</a:t>
            </a:r>
          </a:p>
          <a:p>
            <a:pPr lvl="1"/>
            <a:r>
              <a:rPr lang="en-US" dirty="0" smtClean="0"/>
              <a:t>Formatted reading in of the data and convert to arrays (data initially is probably in an array)</a:t>
            </a:r>
          </a:p>
          <a:p>
            <a:pPr lvl="1"/>
            <a:r>
              <a:rPr lang="en-US" dirty="0" smtClean="0"/>
              <a:t>Data sorting and possible reformat/transform</a:t>
            </a:r>
          </a:p>
          <a:p>
            <a:pPr lvl="1"/>
            <a:r>
              <a:rPr lang="en-US" dirty="0" smtClean="0"/>
              <a:t>Looping through the data</a:t>
            </a:r>
          </a:p>
          <a:p>
            <a:pPr lvl="1"/>
            <a:r>
              <a:rPr lang="en-US" dirty="0" smtClean="0"/>
              <a:t>Conditional If statements everywhere</a:t>
            </a:r>
          </a:p>
          <a:p>
            <a:pPr lvl="1"/>
            <a:r>
              <a:rPr lang="en-US" dirty="0" smtClean="0"/>
              <a:t>Mathematical operations on pieces of the data – often calls to library subroutines</a:t>
            </a:r>
          </a:p>
          <a:p>
            <a:pPr lvl="1"/>
            <a:r>
              <a:rPr lang="en-US" dirty="0" smtClean="0"/>
              <a:t>Output for analysis</a:t>
            </a:r>
          </a:p>
          <a:p>
            <a:pPr lvl="1"/>
            <a:r>
              <a:rPr lang="en-US" dirty="0" smtClean="0"/>
              <a:t>Visualized Representation of Output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2286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This Class was designed for you to practice in these areas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4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Things you should now recognize after experiencing this “class”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Preparing raw data for analysis is a lot more time consuming than you think</a:t>
            </a:r>
          </a:p>
          <a:p>
            <a:r>
              <a:rPr lang="en-US" dirty="0" smtClean="0"/>
              <a:t>Preparation is best done via formatted read and formatted write operations.  Prepare subsets of data to operate on.</a:t>
            </a:r>
          </a:p>
          <a:p>
            <a:r>
              <a:rPr lang="en-US" dirty="0" smtClean="0"/>
              <a:t>Always try to array the data</a:t>
            </a:r>
          </a:p>
          <a:p>
            <a:r>
              <a:rPr lang="en-US" dirty="0" smtClean="0"/>
              <a:t>Attempt to write your own mathematical operation filters and not use “libraries”</a:t>
            </a:r>
          </a:p>
          <a:p>
            <a:r>
              <a:rPr lang="en-US" dirty="0" smtClean="0"/>
              <a:t>Always keep track of local minimization when fitting data;  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562600"/>
            <a:ext cx="4846320" cy="85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61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Plot the data early and often – get a feeling for the noise.</a:t>
            </a:r>
          </a:p>
          <a:p>
            <a:r>
              <a:rPr lang="en-US" dirty="0" smtClean="0"/>
              <a:t>Use powerful command line procedures for certain data sorts or global edits.</a:t>
            </a:r>
          </a:p>
          <a:p>
            <a:r>
              <a:rPr lang="en-US" dirty="0" smtClean="0"/>
              <a:t>Build command line pipeline that produces a graphical output whenever </a:t>
            </a:r>
            <a:r>
              <a:rPr lang="en-US" dirty="0" smtClean="0"/>
              <a:t>you </a:t>
            </a:r>
            <a:r>
              <a:rPr lang="en-US" dirty="0" smtClean="0"/>
              <a:t>re-run code on data</a:t>
            </a:r>
          </a:p>
          <a:p>
            <a:r>
              <a:rPr lang="en-US" dirty="0" smtClean="0"/>
              <a:t>Search for existing tools to adapt – especially for visualization needs –highcharts.com is your friend</a:t>
            </a:r>
          </a:p>
          <a:p>
            <a:r>
              <a:rPr lang="en-US" dirty="0" smtClean="0"/>
              <a:t>Practice, practice, practice; mistakes, mistakes, mistakes is the best way to learn.  BE RESIALANT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17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" y="533400"/>
            <a:ext cx="8106829" cy="608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38400" y="3352800"/>
            <a:ext cx="3352800" cy="381000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6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1771"/>
            <a:ext cx="8458200" cy="659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249282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All Best Done Via Exercises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5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Data Science?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1524000"/>
            <a:ext cx="5425489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76400"/>
            <a:ext cx="3230563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94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7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247</Words>
  <Application>Microsoft Office PowerPoint</Application>
  <PresentationFormat>On-screen Show (4:3)</PresentationFormat>
  <Paragraphs>28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Median</vt:lpstr>
      <vt:lpstr> Data and Data Science</vt:lpstr>
      <vt:lpstr>PowerPoint Presentation</vt:lpstr>
      <vt:lpstr>Scientific Programming</vt:lpstr>
      <vt:lpstr>Things you should now recognize after experiencing this “class”</vt:lpstr>
      <vt:lpstr>More things</vt:lpstr>
      <vt:lpstr>PowerPoint Presentation</vt:lpstr>
      <vt:lpstr>PowerPoint Presentation</vt:lpstr>
      <vt:lpstr>What is Data Science?</vt:lpstr>
      <vt:lpstr>PowerPoint Presentation</vt:lpstr>
      <vt:lpstr>Books To Read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Data Science</dc:title>
  <dc:creator>Dr. Nuts</dc:creator>
  <cp:lastModifiedBy>Dr. Nuts</cp:lastModifiedBy>
  <cp:revision>10</cp:revision>
  <dcterms:created xsi:type="dcterms:W3CDTF">2015-06-05T17:49:31Z</dcterms:created>
  <dcterms:modified xsi:type="dcterms:W3CDTF">2017-06-09T18:56:21Z</dcterms:modified>
</cp:coreProperties>
</file>