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44" r:id="rId5"/>
    <p:sldMasterId id="2147483756" r:id="rId6"/>
    <p:sldMasterId id="2147483768" r:id="rId7"/>
    <p:sldMasterId id="2147483780" r:id="rId8"/>
  </p:sldMasterIdLst>
  <p:sldIdLst>
    <p:sldId id="256" r:id="rId9"/>
    <p:sldId id="262" r:id="rId10"/>
    <p:sldId id="257" r:id="rId11"/>
    <p:sldId id="261" r:id="rId12"/>
    <p:sldId id="260" r:id="rId13"/>
    <p:sldId id="259" r:id="rId14"/>
    <p:sldId id="258" r:id="rId15"/>
    <p:sldId id="264" r:id="rId16"/>
    <p:sldId id="263" r:id="rId17"/>
    <p:sldId id="268" r:id="rId18"/>
    <p:sldId id="265" r:id="rId19"/>
    <p:sldId id="267" r:id="rId20"/>
    <p:sldId id="272" r:id="rId21"/>
    <p:sldId id="273" r:id="rId22"/>
    <p:sldId id="274" r:id="rId23"/>
    <p:sldId id="275" r:id="rId24"/>
    <p:sldId id="277" r:id="rId25"/>
    <p:sldId id="276" r:id="rId26"/>
    <p:sldId id="271" r:id="rId27"/>
    <p:sldId id="270" r:id="rId28"/>
    <p:sldId id="269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Nuts\Desktop\ensodata.te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Nuts\Desktop\ensodata.tex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ensodata!$N$1:$N$158</c:f>
              <c:numCache>
                <c:formatCode>0.00</c:formatCode>
                <c:ptCount val="158"/>
                <c:pt idx="0">
                  <c:v>0.29416666666666669</c:v>
                </c:pt>
                <c:pt idx="1">
                  <c:v>0.46916666666666657</c:v>
                </c:pt>
                <c:pt idx="2">
                  <c:v>0.3708333333333334</c:v>
                </c:pt>
                <c:pt idx="3">
                  <c:v>0.43416666666666676</c:v>
                </c:pt>
                <c:pt idx="4">
                  <c:v>-0.1166666666666667</c:v>
                </c:pt>
                <c:pt idx="5">
                  <c:v>-5.5833333333333318E-2</c:v>
                </c:pt>
                <c:pt idx="6">
                  <c:v>0.51666666666666672</c:v>
                </c:pt>
                <c:pt idx="7">
                  <c:v>0.86333333333333329</c:v>
                </c:pt>
                <c:pt idx="8">
                  <c:v>0.72500000000000009</c:v>
                </c:pt>
                <c:pt idx="9">
                  <c:v>1.3208333333333331</c:v>
                </c:pt>
                <c:pt idx="10">
                  <c:v>1.6541666666666668</c:v>
                </c:pt>
                <c:pt idx="11">
                  <c:v>1.4549999999999998</c:v>
                </c:pt>
                <c:pt idx="12">
                  <c:v>1.1516666666666666</c:v>
                </c:pt>
                <c:pt idx="13">
                  <c:v>9.833333333333337E-2</c:v>
                </c:pt>
                <c:pt idx="14">
                  <c:v>-0.67583333333333329</c:v>
                </c:pt>
                <c:pt idx="15">
                  <c:v>-9.999999999999995E-3</c:v>
                </c:pt>
                <c:pt idx="16">
                  <c:v>-0.40583333333333327</c:v>
                </c:pt>
                <c:pt idx="17">
                  <c:v>-0.57833333333333325</c:v>
                </c:pt>
                <c:pt idx="18">
                  <c:v>-0.25166666666666665</c:v>
                </c:pt>
                <c:pt idx="19">
                  <c:v>-0.51666666666666672</c:v>
                </c:pt>
                <c:pt idx="20">
                  <c:v>-3.3333333333333548E-3</c:v>
                </c:pt>
                <c:pt idx="21">
                  <c:v>2.23</c:v>
                </c:pt>
                <c:pt idx="22">
                  <c:v>1.2000000000000002</c:v>
                </c:pt>
                <c:pt idx="23">
                  <c:v>0.12583333333333335</c:v>
                </c:pt>
                <c:pt idx="24">
                  <c:v>0.58250000000000002</c:v>
                </c:pt>
                <c:pt idx="25">
                  <c:v>0.70583333333333342</c:v>
                </c:pt>
                <c:pt idx="26">
                  <c:v>-0.31666666666666671</c:v>
                </c:pt>
                <c:pt idx="27">
                  <c:v>0.34583333333333338</c:v>
                </c:pt>
                <c:pt idx="28">
                  <c:v>1.1174999999999999</c:v>
                </c:pt>
                <c:pt idx="29">
                  <c:v>0.12833333333333335</c:v>
                </c:pt>
                <c:pt idx="30">
                  <c:v>-0.57833333333333348</c:v>
                </c:pt>
                <c:pt idx="31">
                  <c:v>-3.0833333333333334E-2</c:v>
                </c:pt>
                <c:pt idx="32">
                  <c:v>1.4433333333333334</c:v>
                </c:pt>
                <c:pt idx="33">
                  <c:v>0.55000000000000004</c:v>
                </c:pt>
                <c:pt idx="34">
                  <c:v>-0.61166666666666669</c:v>
                </c:pt>
                <c:pt idx="35">
                  <c:v>0.66500000000000015</c:v>
                </c:pt>
                <c:pt idx="36">
                  <c:v>-0.67166666666666675</c:v>
                </c:pt>
                <c:pt idx="37">
                  <c:v>-0.53749999999999998</c:v>
                </c:pt>
                <c:pt idx="38">
                  <c:v>0.19749999999999998</c:v>
                </c:pt>
                <c:pt idx="39">
                  <c:v>0.48666666666666664</c:v>
                </c:pt>
                <c:pt idx="40">
                  <c:v>1.1516666666666666</c:v>
                </c:pt>
                <c:pt idx="41">
                  <c:v>1.0374999999999999</c:v>
                </c:pt>
                <c:pt idx="42">
                  <c:v>-0.29666666666666669</c:v>
                </c:pt>
                <c:pt idx="43">
                  <c:v>1.0883333333333332</c:v>
                </c:pt>
                <c:pt idx="44">
                  <c:v>0.93916666666666659</c:v>
                </c:pt>
                <c:pt idx="45">
                  <c:v>6.6666666666666445E-3</c:v>
                </c:pt>
                <c:pt idx="46">
                  <c:v>1.2166666666666666</c:v>
                </c:pt>
                <c:pt idx="47">
                  <c:v>-0.19499999999999998</c:v>
                </c:pt>
                <c:pt idx="48">
                  <c:v>0.72916666666666663</c:v>
                </c:pt>
                <c:pt idx="49">
                  <c:v>1.0041666666666667</c:v>
                </c:pt>
                <c:pt idx="50">
                  <c:v>-0.39083333333333337</c:v>
                </c:pt>
                <c:pt idx="51">
                  <c:v>-0.435</c:v>
                </c:pt>
                <c:pt idx="52">
                  <c:v>-0.55666666666666664</c:v>
                </c:pt>
                <c:pt idx="53">
                  <c:v>-1.0875000000000001</c:v>
                </c:pt>
                <c:pt idx="54">
                  <c:v>-0.98916666666666675</c:v>
                </c:pt>
                <c:pt idx="55">
                  <c:v>0.31750000000000006</c:v>
                </c:pt>
                <c:pt idx="56">
                  <c:v>0.30333333333333323</c:v>
                </c:pt>
                <c:pt idx="57">
                  <c:v>0.32166666666666666</c:v>
                </c:pt>
                <c:pt idx="58">
                  <c:v>0.51083333333333336</c:v>
                </c:pt>
                <c:pt idx="59">
                  <c:v>0.7599999999999999</c:v>
                </c:pt>
                <c:pt idx="60">
                  <c:v>-1.551666666666667</c:v>
                </c:pt>
                <c:pt idx="61">
                  <c:v>0.11583333333333336</c:v>
                </c:pt>
                <c:pt idx="62">
                  <c:v>1.2158333333333333</c:v>
                </c:pt>
                <c:pt idx="63">
                  <c:v>0.73666666666666647</c:v>
                </c:pt>
                <c:pt idx="64">
                  <c:v>0.10000000000000007</c:v>
                </c:pt>
                <c:pt idx="65">
                  <c:v>-0.48083333333333345</c:v>
                </c:pt>
                <c:pt idx="66">
                  <c:v>-0.71916666666666662</c:v>
                </c:pt>
                <c:pt idx="67">
                  <c:v>0.26333333333333336</c:v>
                </c:pt>
                <c:pt idx="68">
                  <c:v>-0.9458333333333333</c:v>
                </c:pt>
                <c:pt idx="69">
                  <c:v>1.0658333333333334</c:v>
                </c:pt>
                <c:pt idx="70">
                  <c:v>0.25166666666666671</c:v>
                </c:pt>
                <c:pt idx="71">
                  <c:v>-0.28833333333333333</c:v>
                </c:pt>
                <c:pt idx="72">
                  <c:v>-0.53583333333333327</c:v>
                </c:pt>
                <c:pt idx="73">
                  <c:v>-0.10166666666666667</c:v>
                </c:pt>
                <c:pt idx="74">
                  <c:v>0.72499999999999998</c:v>
                </c:pt>
                <c:pt idx="75">
                  <c:v>0.18749999999999992</c:v>
                </c:pt>
                <c:pt idx="76">
                  <c:v>0.73833333333333329</c:v>
                </c:pt>
                <c:pt idx="77">
                  <c:v>-0.22416666666666671</c:v>
                </c:pt>
                <c:pt idx="78">
                  <c:v>-0.26499999999999996</c:v>
                </c:pt>
                <c:pt idx="79">
                  <c:v>-0.35333333333333344</c:v>
                </c:pt>
                <c:pt idx="80">
                  <c:v>1.1666666666666631E-2</c:v>
                </c:pt>
                <c:pt idx="81">
                  <c:v>-0.33250000000000007</c:v>
                </c:pt>
                <c:pt idx="82">
                  <c:v>-0.6133333333333334</c:v>
                </c:pt>
                <c:pt idx="83">
                  <c:v>0.47333333333333333</c:v>
                </c:pt>
                <c:pt idx="84">
                  <c:v>0.53833333333333322</c:v>
                </c:pt>
                <c:pt idx="85">
                  <c:v>1.0891666666666668</c:v>
                </c:pt>
                <c:pt idx="86">
                  <c:v>-0.72416666666666663</c:v>
                </c:pt>
                <c:pt idx="87">
                  <c:v>0.17666666666666667</c:v>
                </c:pt>
                <c:pt idx="88">
                  <c:v>0.16249999999999998</c:v>
                </c:pt>
                <c:pt idx="89">
                  <c:v>0.51916666666666667</c:v>
                </c:pt>
                <c:pt idx="90">
                  <c:v>-0.16500000000000001</c:v>
                </c:pt>
                <c:pt idx="91">
                  <c:v>-0.17749999999999999</c:v>
                </c:pt>
                <c:pt idx="92">
                  <c:v>-2.4999999999999836E-3</c:v>
                </c:pt>
                <c:pt idx="93">
                  <c:v>-0.17500000000000002</c:v>
                </c:pt>
                <c:pt idx="94">
                  <c:v>-0.69833333333333336</c:v>
                </c:pt>
                <c:pt idx="95">
                  <c:v>1.01</c:v>
                </c:pt>
                <c:pt idx="96">
                  <c:v>-0.30750000000000005</c:v>
                </c:pt>
                <c:pt idx="97">
                  <c:v>0.91083333333333327</c:v>
                </c:pt>
                <c:pt idx="98">
                  <c:v>-1.3525000000000003</c:v>
                </c:pt>
                <c:pt idx="99">
                  <c:v>-1.2316666666666667</c:v>
                </c:pt>
                <c:pt idx="100">
                  <c:v>-0.3691666666666667</c:v>
                </c:pt>
                <c:pt idx="101">
                  <c:v>1.3091666666666666</c:v>
                </c:pt>
                <c:pt idx="102">
                  <c:v>0.74749999999999994</c:v>
                </c:pt>
                <c:pt idx="103">
                  <c:v>0.20249999999999999</c:v>
                </c:pt>
                <c:pt idx="104">
                  <c:v>-0.37999999999999995</c:v>
                </c:pt>
                <c:pt idx="105">
                  <c:v>-0.18000000000000002</c:v>
                </c:pt>
                <c:pt idx="106">
                  <c:v>-0.65833333333333333</c:v>
                </c:pt>
                <c:pt idx="107">
                  <c:v>8.0833333333333326E-2</c:v>
                </c:pt>
                <c:pt idx="108">
                  <c:v>-0.85250000000000004</c:v>
                </c:pt>
                <c:pt idx="109">
                  <c:v>1.2833333333333332</c:v>
                </c:pt>
                <c:pt idx="110">
                  <c:v>-0.30833333333333329</c:v>
                </c:pt>
                <c:pt idx="111">
                  <c:v>-0.76500000000000012</c:v>
                </c:pt>
                <c:pt idx="112">
                  <c:v>-0.4291666666666667</c:v>
                </c:pt>
                <c:pt idx="113">
                  <c:v>0.85333333333333339</c:v>
                </c:pt>
                <c:pt idx="114">
                  <c:v>-0.85166666666666668</c:v>
                </c:pt>
                <c:pt idx="115">
                  <c:v>-0.59583333333333333</c:v>
                </c:pt>
                <c:pt idx="116">
                  <c:v>1.7458333333333333</c:v>
                </c:pt>
                <c:pt idx="117">
                  <c:v>-0.52500000000000002</c:v>
                </c:pt>
                <c:pt idx="118">
                  <c:v>-0.36583333333333329</c:v>
                </c:pt>
                <c:pt idx="119">
                  <c:v>-0.70916666666666661</c:v>
                </c:pt>
                <c:pt idx="120">
                  <c:v>1.0008333333333332</c:v>
                </c:pt>
                <c:pt idx="121">
                  <c:v>-3.1666666666666635E-2</c:v>
                </c:pt>
                <c:pt idx="122">
                  <c:v>-0.36166666666666675</c:v>
                </c:pt>
                <c:pt idx="123">
                  <c:v>0.22916666666666666</c:v>
                </c:pt>
                <c:pt idx="124">
                  <c:v>-0.12333333333333334</c:v>
                </c:pt>
                <c:pt idx="125">
                  <c:v>-0.28916666666666668</c:v>
                </c:pt>
                <c:pt idx="126">
                  <c:v>0.72333333333333327</c:v>
                </c:pt>
                <c:pt idx="127">
                  <c:v>2.4808333333333326</c:v>
                </c:pt>
                <c:pt idx="128">
                  <c:v>-0.4383333333333333</c:v>
                </c:pt>
                <c:pt idx="129">
                  <c:v>-1.0583333333333333</c:v>
                </c:pt>
                <c:pt idx="130">
                  <c:v>-0.18333333333333332</c:v>
                </c:pt>
                <c:pt idx="131">
                  <c:v>1.1966666666666665</c:v>
                </c:pt>
                <c:pt idx="132">
                  <c:v>-0.94666666666666677</c:v>
                </c:pt>
                <c:pt idx="133">
                  <c:v>-0.3658333333333334</c:v>
                </c:pt>
                <c:pt idx="134">
                  <c:v>-0.36583333333333329</c:v>
                </c:pt>
                <c:pt idx="135">
                  <c:v>0.16833333333333333</c:v>
                </c:pt>
                <c:pt idx="136">
                  <c:v>0.59</c:v>
                </c:pt>
                <c:pt idx="137">
                  <c:v>0.45083333333333336</c:v>
                </c:pt>
                <c:pt idx="138">
                  <c:v>-0.26833333333333337</c:v>
                </c:pt>
                <c:pt idx="139">
                  <c:v>-0.38916666666666666</c:v>
                </c:pt>
                <c:pt idx="140">
                  <c:v>-1.0666666666666667</c:v>
                </c:pt>
                <c:pt idx="141">
                  <c:v>2.5458333333333334</c:v>
                </c:pt>
                <c:pt idx="142">
                  <c:v>1.8083333333333338</c:v>
                </c:pt>
                <c:pt idx="143">
                  <c:v>-0.83916666666666673</c:v>
                </c:pt>
                <c:pt idx="144">
                  <c:v>-0.46500000000000002</c:v>
                </c:pt>
                <c:pt idx="145">
                  <c:v>-0.48166666666666663</c:v>
                </c:pt>
                <c:pt idx="146">
                  <c:v>0.13083333333333338</c:v>
                </c:pt>
                <c:pt idx="147">
                  <c:v>-0.49083333333333329</c:v>
                </c:pt>
                <c:pt idx="148">
                  <c:v>-0.40083333333333332</c:v>
                </c:pt>
                <c:pt idx="149">
                  <c:v>-0.49083333333333329</c:v>
                </c:pt>
                <c:pt idx="150">
                  <c:v>0.37999999999999995</c:v>
                </c:pt>
                <c:pt idx="151">
                  <c:v>-1.2041666666666664</c:v>
                </c:pt>
                <c:pt idx="152">
                  <c:v>0.35083333333333327</c:v>
                </c:pt>
                <c:pt idx="153">
                  <c:v>0.40249999999999991</c:v>
                </c:pt>
                <c:pt idx="154">
                  <c:v>-0.7466666666666667</c:v>
                </c:pt>
                <c:pt idx="155">
                  <c:v>-0.13833333333333334</c:v>
                </c:pt>
                <c:pt idx="156">
                  <c:v>0.37833333333333335</c:v>
                </c:pt>
                <c:pt idx="157">
                  <c:v>-0.72916666666666663</c:v>
                </c:pt>
              </c:numCache>
            </c:numRef>
          </c:val>
          <c:smooth val="0"/>
        </c:ser>
        <c:ser>
          <c:idx val="2"/>
          <c:order val="1"/>
          <c:marker>
            <c:symbol val="none"/>
          </c:marker>
          <c:val>
            <c:numRef>
              <c:f>ensodata!$P$1:$P$158</c:f>
              <c:numCache>
                <c:formatCode>0.00</c:formatCode>
                <c:ptCount val="158"/>
                <c:pt idx="0">
                  <c:v>0.4225669645229887</c:v>
                </c:pt>
                <c:pt idx="1">
                  <c:v>0.55380958977648176</c:v>
                </c:pt>
                <c:pt idx="2">
                  <c:v>0.60930268405979393</c:v>
                </c:pt>
                <c:pt idx="3">
                  <c:v>0.61007940689392992</c:v>
                </c:pt>
                <c:pt idx="4">
                  <c:v>0.64061822113245692</c:v>
                </c:pt>
                <c:pt idx="5">
                  <c:v>0.74212378755122954</c:v>
                </c:pt>
                <c:pt idx="6">
                  <c:v>0.73702453285968494</c:v>
                </c:pt>
                <c:pt idx="7">
                  <c:v>0.81726497357774774</c:v>
                </c:pt>
                <c:pt idx="8">
                  <c:v>0.8927810447288631</c:v>
                </c:pt>
                <c:pt idx="9">
                  <c:v>0.91534745140308515</c:v>
                </c:pt>
                <c:pt idx="10">
                  <c:v>0.88860935274738317</c:v>
                </c:pt>
                <c:pt idx="11">
                  <c:v>0.72513666230052498</c:v>
                </c:pt>
                <c:pt idx="12">
                  <c:v>0.9121040659708155</c:v>
                </c:pt>
                <c:pt idx="13">
                  <c:v>0.91838006535662808</c:v>
                </c:pt>
                <c:pt idx="14">
                  <c:v>0.91838685819010735</c:v>
                </c:pt>
                <c:pt idx="15">
                  <c:v>0.88410195857047402</c:v>
                </c:pt>
                <c:pt idx="16">
                  <c:v>0.8908125192454609</c:v>
                </c:pt>
                <c:pt idx="17">
                  <c:v>0.88327856661110493</c:v>
                </c:pt>
                <c:pt idx="18">
                  <c:v>0.82556675257847145</c:v>
                </c:pt>
                <c:pt idx="19">
                  <c:v>0.8171005319549044</c:v>
                </c:pt>
                <c:pt idx="20">
                  <c:v>0.74618023693183833</c:v>
                </c:pt>
                <c:pt idx="21">
                  <c:v>0.81756964912650687</c:v>
                </c:pt>
                <c:pt idx="22">
                  <c:v>0.58100251269085446</c:v>
                </c:pt>
                <c:pt idx="23">
                  <c:v>0.62501009868384549</c:v>
                </c:pt>
                <c:pt idx="24">
                  <c:v>0.62231795518503163</c:v>
                </c:pt>
                <c:pt idx="25">
                  <c:v>0.69286344476124584</c:v>
                </c:pt>
                <c:pt idx="26">
                  <c:v>0.69015947454819604</c:v>
                </c:pt>
                <c:pt idx="27">
                  <c:v>0.73164382926478289</c:v>
                </c:pt>
                <c:pt idx="28">
                  <c:v>0.76923437264706818</c:v>
                </c:pt>
                <c:pt idx="29">
                  <c:v>0.69139957471319013</c:v>
                </c:pt>
                <c:pt idx="30">
                  <c:v>0.70475526025128177</c:v>
                </c:pt>
                <c:pt idx="31">
                  <c:v>0.73386128407162854</c:v>
                </c:pt>
                <c:pt idx="32">
                  <c:v>0.76330270943746037</c:v>
                </c:pt>
                <c:pt idx="33">
                  <c:v>0.68613970363274746</c:v>
                </c:pt>
                <c:pt idx="34">
                  <c:v>0.73619784080263984</c:v>
                </c:pt>
                <c:pt idx="35">
                  <c:v>0.69658013816709474</c:v>
                </c:pt>
                <c:pt idx="36">
                  <c:v>0.70048085336140764</c:v>
                </c:pt>
                <c:pt idx="37">
                  <c:v>0.65012187841213531</c:v>
                </c:pt>
                <c:pt idx="38">
                  <c:v>0.59432026870208909</c:v>
                </c:pt>
                <c:pt idx="39">
                  <c:v>0.58161055789022831</c:v>
                </c:pt>
                <c:pt idx="40">
                  <c:v>0.59171802072387714</c:v>
                </c:pt>
                <c:pt idx="41">
                  <c:v>0.64986751380094931</c:v>
                </c:pt>
                <c:pt idx="42">
                  <c:v>0.68397756442881608</c:v>
                </c:pt>
                <c:pt idx="43">
                  <c:v>0.71617821425110462</c:v>
                </c:pt>
                <c:pt idx="44">
                  <c:v>0.79045912291528397</c:v>
                </c:pt>
                <c:pt idx="45">
                  <c:v>0.80434181071034105</c:v>
                </c:pt>
                <c:pt idx="46">
                  <c:v>0.8135759921861806</c:v>
                </c:pt>
                <c:pt idx="47">
                  <c:v>0.70038382334260108</c:v>
                </c:pt>
                <c:pt idx="48">
                  <c:v>0.71398107921812715</c:v>
                </c:pt>
                <c:pt idx="49">
                  <c:v>0.68946154513665392</c:v>
                </c:pt>
                <c:pt idx="50">
                  <c:v>0.64915225463011217</c:v>
                </c:pt>
                <c:pt idx="51">
                  <c:v>0.7904648577628387</c:v>
                </c:pt>
                <c:pt idx="52">
                  <c:v>0.79459964004708872</c:v>
                </c:pt>
                <c:pt idx="53">
                  <c:v>0.89409094118613641</c:v>
                </c:pt>
                <c:pt idx="54">
                  <c:v>0.83348354664676161</c:v>
                </c:pt>
                <c:pt idx="55">
                  <c:v>0.72922811381302954</c:v>
                </c:pt>
                <c:pt idx="56">
                  <c:v>0.7677152450817063</c:v>
                </c:pt>
                <c:pt idx="57">
                  <c:v>0.81925406922289479</c:v>
                </c:pt>
                <c:pt idx="58">
                  <c:v>0.81771384581770135</c:v>
                </c:pt>
                <c:pt idx="59">
                  <c:v>0.86386567046326035</c:v>
                </c:pt>
                <c:pt idx="60">
                  <c:v>0.90039266125643458</c:v>
                </c:pt>
                <c:pt idx="61">
                  <c:v>0.72256959594744519</c:v>
                </c:pt>
                <c:pt idx="62">
                  <c:v>0.73650434465205827</c:v>
                </c:pt>
                <c:pt idx="63">
                  <c:v>0.65013579421988898</c:v>
                </c:pt>
                <c:pt idx="64">
                  <c:v>0.58772926312069496</c:v>
                </c:pt>
                <c:pt idx="65">
                  <c:v>0.64629266222580117</c:v>
                </c:pt>
                <c:pt idx="66">
                  <c:v>0.63428900241155595</c:v>
                </c:pt>
                <c:pt idx="67">
                  <c:v>0.62046836152564699</c:v>
                </c:pt>
                <c:pt idx="68">
                  <c:v>0.62845220041772187</c:v>
                </c:pt>
                <c:pt idx="69">
                  <c:v>0.5338575548672968</c:v>
                </c:pt>
                <c:pt idx="70">
                  <c:v>0.44638836168122081</c:v>
                </c:pt>
                <c:pt idx="71">
                  <c:v>0.43853837092981701</c:v>
                </c:pt>
                <c:pt idx="72">
                  <c:v>0.44185635339670859</c:v>
                </c:pt>
                <c:pt idx="73">
                  <c:v>0.45255670301570439</c:v>
                </c:pt>
                <c:pt idx="74">
                  <c:v>0.47726960216228753</c:v>
                </c:pt>
                <c:pt idx="75">
                  <c:v>0.45015344606034063</c:v>
                </c:pt>
                <c:pt idx="76">
                  <c:v>0.56416772662518744</c:v>
                </c:pt>
                <c:pt idx="77">
                  <c:v>0.57161942359589113</c:v>
                </c:pt>
                <c:pt idx="78">
                  <c:v>0.57132392408734989</c:v>
                </c:pt>
                <c:pt idx="79">
                  <c:v>0.56524661393758147</c:v>
                </c:pt>
                <c:pt idx="80">
                  <c:v>0.56463886224124393</c:v>
                </c:pt>
                <c:pt idx="81">
                  <c:v>0.57147800174764518</c:v>
                </c:pt>
                <c:pt idx="82">
                  <c:v>0.56005776405123975</c:v>
                </c:pt>
                <c:pt idx="83">
                  <c:v>0.50035848260133575</c:v>
                </c:pt>
                <c:pt idx="84">
                  <c:v>0.50142512949973628</c:v>
                </c:pt>
                <c:pt idx="85">
                  <c:v>0.53901991534246918</c:v>
                </c:pt>
                <c:pt idx="86">
                  <c:v>0.52155223718349741</c:v>
                </c:pt>
                <c:pt idx="87">
                  <c:v>0.47224157640076708</c:v>
                </c:pt>
                <c:pt idx="88">
                  <c:v>0.5478569077396257</c:v>
                </c:pt>
                <c:pt idx="89">
                  <c:v>0.71498890606950627</c:v>
                </c:pt>
                <c:pt idx="90">
                  <c:v>0.77375846890995426</c:v>
                </c:pt>
                <c:pt idx="91">
                  <c:v>0.77487053876880096</c:v>
                </c:pt>
                <c:pt idx="92">
                  <c:v>0.91753475730579148</c:v>
                </c:pt>
                <c:pt idx="93">
                  <c:v>0.95541324844731046</c:v>
                </c:pt>
                <c:pt idx="94">
                  <c:v>0.95587593547088834</c:v>
                </c:pt>
                <c:pt idx="95">
                  <c:v>0.93427490947872593</c:v>
                </c:pt>
                <c:pt idx="96">
                  <c:v>0.87272485959525392</c:v>
                </c:pt>
                <c:pt idx="97">
                  <c:v>0.89042495749966022</c:v>
                </c:pt>
                <c:pt idx="98">
                  <c:v>0.82175012723147067</c:v>
                </c:pt>
                <c:pt idx="99">
                  <c:v>0.75521344378858368</c:v>
                </c:pt>
                <c:pt idx="100">
                  <c:v>0.76741800945414873</c:v>
                </c:pt>
                <c:pt idx="101">
                  <c:v>0.76335456565166004</c:v>
                </c:pt>
                <c:pt idx="102">
                  <c:v>0.68326052005922666</c:v>
                </c:pt>
                <c:pt idx="103">
                  <c:v>0.62300803553861084</c:v>
                </c:pt>
                <c:pt idx="104">
                  <c:v>0.69914752434838046</c:v>
                </c:pt>
                <c:pt idx="105">
                  <c:v>0.73257947889716013</c:v>
                </c:pt>
                <c:pt idx="106">
                  <c:v>0.74411713368392163</c:v>
                </c:pt>
                <c:pt idx="107">
                  <c:v>0.94860082555022485</c:v>
                </c:pt>
                <c:pt idx="108">
                  <c:v>0.96323915020820616</c:v>
                </c:pt>
                <c:pt idx="109">
                  <c:v>0.92958614513909787</c:v>
                </c:pt>
                <c:pt idx="110">
                  <c:v>0.83351631787295799</c:v>
                </c:pt>
                <c:pt idx="111">
                  <c:v>0.91279451529930544</c:v>
                </c:pt>
                <c:pt idx="112">
                  <c:v>0.87906867103489805</c:v>
                </c:pt>
                <c:pt idx="113">
                  <c:v>0.87558115180436691</c:v>
                </c:pt>
                <c:pt idx="114">
                  <c:v>0.83033003255510562</c:v>
                </c:pt>
                <c:pt idx="115">
                  <c:v>0.78241753006820125</c:v>
                </c:pt>
                <c:pt idx="116">
                  <c:v>0.76104016295438015</c:v>
                </c:pt>
                <c:pt idx="117">
                  <c:v>0.54771552074655205</c:v>
                </c:pt>
                <c:pt idx="118">
                  <c:v>0.9397023267838398</c:v>
                </c:pt>
                <c:pt idx="119">
                  <c:v>0.94529031157002119</c:v>
                </c:pt>
                <c:pt idx="120">
                  <c:v>0.98997021092481274</c:v>
                </c:pt>
                <c:pt idx="121">
                  <c:v>0.95550670498516366</c:v>
                </c:pt>
                <c:pt idx="122">
                  <c:v>1.0145768936596911</c:v>
                </c:pt>
                <c:pt idx="123">
                  <c:v>1.0671884899811035</c:v>
                </c:pt>
                <c:pt idx="124">
                  <c:v>1.0793642569003634</c:v>
                </c:pt>
                <c:pt idx="125">
                  <c:v>1.0876215130069629</c:v>
                </c:pt>
                <c:pt idx="126">
                  <c:v>1.0801822441401059</c:v>
                </c:pt>
                <c:pt idx="127">
                  <c:v>1.0727194478934783</c:v>
                </c:pt>
                <c:pt idx="128">
                  <c:v>0.70163577063147908</c:v>
                </c:pt>
                <c:pt idx="129">
                  <c:v>0.69442193852419698</c:v>
                </c:pt>
                <c:pt idx="130">
                  <c:v>0.61746109988933151</c:v>
                </c:pt>
                <c:pt idx="131">
                  <c:v>0.70217444457718892</c:v>
                </c:pt>
                <c:pt idx="132">
                  <c:v>1.0313747904294217</c:v>
                </c:pt>
                <c:pt idx="133">
                  <c:v>1.105253479808876</c:v>
                </c:pt>
                <c:pt idx="134">
                  <c:v>1.1468026169676937</c:v>
                </c:pt>
                <c:pt idx="135">
                  <c:v>1.1532590561609668</c:v>
                </c:pt>
                <c:pt idx="136">
                  <c:v>1.1766725553309791</c:v>
                </c:pt>
                <c:pt idx="137">
                  <c:v>1.1681925504284574</c:v>
                </c:pt>
                <c:pt idx="138">
                  <c:v>1.1784919513178644</c:v>
                </c:pt>
                <c:pt idx="139">
                  <c:v>1.183184445510828</c:v>
                </c:pt>
                <c:pt idx="140">
                  <c:v>1.1876640237598062</c:v>
                </c:pt>
                <c:pt idx="141">
                  <c:v>1.1264455870097885</c:v>
                </c:pt>
                <c:pt idx="142">
                  <c:v>0.83366106518472982</c:v>
                </c:pt>
                <c:pt idx="143">
                  <c:v>0.50519019917816987</c:v>
                </c:pt>
                <c:pt idx="144">
                  <c:v>0.52413347801659993</c:v>
                </c:pt>
                <c:pt idx="145">
                  <c:v>0.54548305837606781</c:v>
                </c:pt>
                <c:pt idx="146">
                  <c:v>0.54041842642278948</c:v>
                </c:pt>
                <c:pt idx="147">
                  <c:v>0.56348450196133815</c:v>
                </c:pt>
                <c:pt idx="148">
                  <c:v>0.58207414359510534</c:v>
                </c:pt>
                <c:pt idx="149">
                  <c:v>0.61368677542646566</c:v>
                </c:pt>
                <c:pt idx="150">
                  <c:v>0.64559527102376901</c:v>
                </c:pt>
                <c:pt idx="151">
                  <c:v>0.65576528458405625</c:v>
                </c:pt>
                <c:pt idx="152">
                  <c:v>0.54731281680995225</c:v>
                </c:pt>
                <c:pt idx="153">
                  <c:v>0.56448753799845353</c:v>
                </c:pt>
                <c:pt idx="154">
                  <c:v>0.53840701895086363</c:v>
                </c:pt>
                <c:pt idx="155">
                  <c:v>0.55416374268234447</c:v>
                </c:pt>
              </c:numCache>
            </c:numRef>
          </c:val>
          <c:smooth val="0"/>
        </c:ser>
        <c:ser>
          <c:idx val="3"/>
          <c:order val="2"/>
          <c:marker>
            <c:symbol val="none"/>
          </c:marker>
          <c:val>
            <c:numRef>
              <c:f>ensodata!$Q$1:$Q$158</c:f>
              <c:numCache>
                <c:formatCode>0.00</c:formatCode>
                <c:ptCount val="158"/>
                <c:pt idx="0">
                  <c:v>-0.4225669645229887</c:v>
                </c:pt>
                <c:pt idx="1">
                  <c:v>-0.55380958977648176</c:v>
                </c:pt>
                <c:pt idx="2">
                  <c:v>-0.60930268405979393</c:v>
                </c:pt>
                <c:pt idx="3">
                  <c:v>-0.61007940689392992</c:v>
                </c:pt>
                <c:pt idx="4">
                  <c:v>-0.64061822113245692</c:v>
                </c:pt>
                <c:pt idx="5">
                  <c:v>-0.74212378755122954</c:v>
                </c:pt>
                <c:pt idx="6">
                  <c:v>-0.73702453285968494</c:v>
                </c:pt>
                <c:pt idx="7">
                  <c:v>-0.81726497357774774</c:v>
                </c:pt>
                <c:pt idx="8">
                  <c:v>-0.8927810447288631</c:v>
                </c:pt>
                <c:pt idx="9">
                  <c:v>-0.91534745140308515</c:v>
                </c:pt>
                <c:pt idx="10">
                  <c:v>-0.88860935274738317</c:v>
                </c:pt>
                <c:pt idx="11">
                  <c:v>-0.72513666230052498</c:v>
                </c:pt>
                <c:pt idx="12">
                  <c:v>-0.9121040659708155</c:v>
                </c:pt>
                <c:pt idx="13">
                  <c:v>-0.91838006535662808</c:v>
                </c:pt>
                <c:pt idx="14">
                  <c:v>-0.91838685819010735</c:v>
                </c:pt>
                <c:pt idx="15">
                  <c:v>-0.88410195857047402</c:v>
                </c:pt>
                <c:pt idx="16">
                  <c:v>-0.8908125192454609</c:v>
                </c:pt>
                <c:pt idx="17">
                  <c:v>-0.88327856661110493</c:v>
                </c:pt>
                <c:pt idx="18">
                  <c:v>-0.82556675257847145</c:v>
                </c:pt>
                <c:pt idx="19">
                  <c:v>-0.8171005319549044</c:v>
                </c:pt>
                <c:pt idx="20">
                  <c:v>-0.74618023693183833</c:v>
                </c:pt>
                <c:pt idx="21">
                  <c:v>-0.81756964912650687</c:v>
                </c:pt>
                <c:pt idx="22">
                  <c:v>-0.58100251269085446</c:v>
                </c:pt>
                <c:pt idx="23">
                  <c:v>-0.62501009868384549</c:v>
                </c:pt>
                <c:pt idx="24">
                  <c:v>-0.62231795518503163</c:v>
                </c:pt>
                <c:pt idx="25">
                  <c:v>-0.69286344476124584</c:v>
                </c:pt>
                <c:pt idx="26">
                  <c:v>-0.69015947454819604</c:v>
                </c:pt>
                <c:pt idx="27">
                  <c:v>-0.73164382926478289</c:v>
                </c:pt>
                <c:pt idx="28">
                  <c:v>-0.76923437264706818</c:v>
                </c:pt>
                <c:pt idx="29">
                  <c:v>-0.69139957471319013</c:v>
                </c:pt>
                <c:pt idx="30">
                  <c:v>-0.70475526025128177</c:v>
                </c:pt>
                <c:pt idx="31">
                  <c:v>-0.73386128407162854</c:v>
                </c:pt>
                <c:pt idx="32">
                  <c:v>-0.76330270943746037</c:v>
                </c:pt>
                <c:pt idx="33">
                  <c:v>-0.68613970363274746</c:v>
                </c:pt>
                <c:pt idx="34">
                  <c:v>-0.73619784080263984</c:v>
                </c:pt>
                <c:pt idx="35">
                  <c:v>-0.69658013816709474</c:v>
                </c:pt>
                <c:pt idx="36">
                  <c:v>-0.70048085336140764</c:v>
                </c:pt>
                <c:pt idx="37">
                  <c:v>-0.65012187841213531</c:v>
                </c:pt>
                <c:pt idx="38">
                  <c:v>-0.59432026870208909</c:v>
                </c:pt>
                <c:pt idx="39">
                  <c:v>-0.58161055789022831</c:v>
                </c:pt>
                <c:pt idx="40">
                  <c:v>-0.59171802072387714</c:v>
                </c:pt>
                <c:pt idx="41">
                  <c:v>-0.64986751380094931</c:v>
                </c:pt>
                <c:pt idx="42">
                  <c:v>-0.68397756442881608</c:v>
                </c:pt>
                <c:pt idx="43">
                  <c:v>-0.71617821425110462</c:v>
                </c:pt>
                <c:pt idx="44">
                  <c:v>-0.79045912291528397</c:v>
                </c:pt>
                <c:pt idx="45">
                  <c:v>-0.80434181071034105</c:v>
                </c:pt>
                <c:pt idx="46">
                  <c:v>-0.8135759921861806</c:v>
                </c:pt>
                <c:pt idx="47">
                  <c:v>-0.70038382334260108</c:v>
                </c:pt>
                <c:pt idx="48">
                  <c:v>-0.71398107921812715</c:v>
                </c:pt>
                <c:pt idx="49">
                  <c:v>-0.68946154513665392</c:v>
                </c:pt>
                <c:pt idx="50">
                  <c:v>-0.64915225463011217</c:v>
                </c:pt>
                <c:pt idx="51">
                  <c:v>-0.7904648577628387</c:v>
                </c:pt>
                <c:pt idx="52">
                  <c:v>-0.79459964004708872</c:v>
                </c:pt>
                <c:pt idx="53">
                  <c:v>-0.89409094118613641</c:v>
                </c:pt>
                <c:pt idx="54">
                  <c:v>-0.83348354664676161</c:v>
                </c:pt>
                <c:pt idx="55">
                  <c:v>-0.72922811381302954</c:v>
                </c:pt>
                <c:pt idx="56">
                  <c:v>-0.7677152450817063</c:v>
                </c:pt>
                <c:pt idx="57">
                  <c:v>-0.81925406922289479</c:v>
                </c:pt>
                <c:pt idx="58">
                  <c:v>-0.81771384581770135</c:v>
                </c:pt>
                <c:pt idx="59">
                  <c:v>-0.86386567046326035</c:v>
                </c:pt>
                <c:pt idx="60">
                  <c:v>-0.90039266125643458</c:v>
                </c:pt>
                <c:pt idx="61">
                  <c:v>-0.72256959594744519</c:v>
                </c:pt>
                <c:pt idx="62">
                  <c:v>-0.73650434465205827</c:v>
                </c:pt>
                <c:pt idx="63">
                  <c:v>-0.65013579421988898</c:v>
                </c:pt>
                <c:pt idx="64">
                  <c:v>-0.58772926312069496</c:v>
                </c:pt>
                <c:pt idx="65">
                  <c:v>-0.64629266222580117</c:v>
                </c:pt>
                <c:pt idx="66">
                  <c:v>-0.63428900241155595</c:v>
                </c:pt>
                <c:pt idx="67">
                  <c:v>-0.62046836152564699</c:v>
                </c:pt>
                <c:pt idx="68">
                  <c:v>-0.62845220041772187</c:v>
                </c:pt>
                <c:pt idx="69">
                  <c:v>-0.5338575548672968</c:v>
                </c:pt>
                <c:pt idx="70">
                  <c:v>-0.44638836168122081</c:v>
                </c:pt>
                <c:pt idx="71">
                  <c:v>-0.43853837092981701</c:v>
                </c:pt>
                <c:pt idx="72">
                  <c:v>-0.44185635339670859</c:v>
                </c:pt>
                <c:pt idx="73">
                  <c:v>-0.45255670301570439</c:v>
                </c:pt>
                <c:pt idx="74">
                  <c:v>-0.47726960216228753</c:v>
                </c:pt>
                <c:pt idx="75">
                  <c:v>-0.45015344606034063</c:v>
                </c:pt>
                <c:pt idx="76">
                  <c:v>-0.56416772662518744</c:v>
                </c:pt>
                <c:pt idx="77">
                  <c:v>-0.57161942359589113</c:v>
                </c:pt>
                <c:pt idx="78">
                  <c:v>-0.57132392408734989</c:v>
                </c:pt>
                <c:pt idx="79">
                  <c:v>-0.56524661393758147</c:v>
                </c:pt>
                <c:pt idx="80">
                  <c:v>-0.56463886224124393</c:v>
                </c:pt>
                <c:pt idx="81">
                  <c:v>-0.57147800174764518</c:v>
                </c:pt>
                <c:pt idx="82">
                  <c:v>-0.56005776405123975</c:v>
                </c:pt>
                <c:pt idx="83">
                  <c:v>-0.50035848260133575</c:v>
                </c:pt>
                <c:pt idx="84">
                  <c:v>-0.50142512949973628</c:v>
                </c:pt>
                <c:pt idx="85">
                  <c:v>-0.53901991534246918</c:v>
                </c:pt>
                <c:pt idx="86">
                  <c:v>-0.52155223718349741</c:v>
                </c:pt>
                <c:pt idx="87">
                  <c:v>-0.47224157640076708</c:v>
                </c:pt>
                <c:pt idx="88">
                  <c:v>-0.5478569077396257</c:v>
                </c:pt>
                <c:pt idx="89">
                  <c:v>-0.71498890606950627</c:v>
                </c:pt>
                <c:pt idx="90">
                  <c:v>-0.77375846890995426</c:v>
                </c:pt>
                <c:pt idx="91">
                  <c:v>-0.77487053876880096</c:v>
                </c:pt>
                <c:pt idx="92">
                  <c:v>-0.91753475730579148</c:v>
                </c:pt>
                <c:pt idx="93">
                  <c:v>-0.95541324844731046</c:v>
                </c:pt>
                <c:pt idx="94">
                  <c:v>-0.95587593547088834</c:v>
                </c:pt>
                <c:pt idx="95">
                  <c:v>-0.93427490947872593</c:v>
                </c:pt>
                <c:pt idx="96">
                  <c:v>-0.87272485959525392</c:v>
                </c:pt>
                <c:pt idx="97">
                  <c:v>-0.89042495749966022</c:v>
                </c:pt>
                <c:pt idx="98">
                  <c:v>-0.82175012723147067</c:v>
                </c:pt>
                <c:pt idx="99">
                  <c:v>-0.75521344378858368</c:v>
                </c:pt>
                <c:pt idx="100">
                  <c:v>-0.76741800945414873</c:v>
                </c:pt>
                <c:pt idx="101">
                  <c:v>-0.76335456565166004</c:v>
                </c:pt>
                <c:pt idx="102">
                  <c:v>-0.68326052005922666</c:v>
                </c:pt>
                <c:pt idx="103">
                  <c:v>-0.62300803553861084</c:v>
                </c:pt>
                <c:pt idx="104">
                  <c:v>-0.69914752434838046</c:v>
                </c:pt>
                <c:pt idx="105">
                  <c:v>-0.73257947889716013</c:v>
                </c:pt>
                <c:pt idx="106">
                  <c:v>-0.74411713368392163</c:v>
                </c:pt>
                <c:pt idx="107">
                  <c:v>-0.94860082555022485</c:v>
                </c:pt>
                <c:pt idx="108">
                  <c:v>-0.96323915020820616</c:v>
                </c:pt>
                <c:pt idx="109">
                  <c:v>-0.92958614513909787</c:v>
                </c:pt>
                <c:pt idx="110">
                  <c:v>-0.83351631787295799</c:v>
                </c:pt>
                <c:pt idx="111">
                  <c:v>-0.91279451529930544</c:v>
                </c:pt>
                <c:pt idx="112">
                  <c:v>-0.87906867103489805</c:v>
                </c:pt>
                <c:pt idx="113">
                  <c:v>-0.87558115180436691</c:v>
                </c:pt>
                <c:pt idx="114">
                  <c:v>-0.83033003255510562</c:v>
                </c:pt>
                <c:pt idx="115">
                  <c:v>-0.78241753006820125</c:v>
                </c:pt>
                <c:pt idx="116">
                  <c:v>-0.76104016295438015</c:v>
                </c:pt>
                <c:pt idx="117">
                  <c:v>-0.54771552074655205</c:v>
                </c:pt>
                <c:pt idx="118">
                  <c:v>-0.9397023267838398</c:v>
                </c:pt>
                <c:pt idx="119">
                  <c:v>-0.94529031157002119</c:v>
                </c:pt>
                <c:pt idx="120">
                  <c:v>-0.98997021092481274</c:v>
                </c:pt>
                <c:pt idx="121">
                  <c:v>-0.95550670498516366</c:v>
                </c:pt>
                <c:pt idx="122">
                  <c:v>-1.0145768936596911</c:v>
                </c:pt>
                <c:pt idx="123">
                  <c:v>-1.0671884899811035</c:v>
                </c:pt>
                <c:pt idx="124">
                  <c:v>-1.0793642569003634</c:v>
                </c:pt>
                <c:pt idx="125">
                  <c:v>-1.0876215130069629</c:v>
                </c:pt>
                <c:pt idx="126">
                  <c:v>-1.0801822441401059</c:v>
                </c:pt>
                <c:pt idx="127">
                  <c:v>-1.0727194478934783</c:v>
                </c:pt>
                <c:pt idx="128">
                  <c:v>-0.70163577063147908</c:v>
                </c:pt>
                <c:pt idx="129">
                  <c:v>-0.69442193852419698</c:v>
                </c:pt>
                <c:pt idx="130">
                  <c:v>-0.61746109988933151</c:v>
                </c:pt>
                <c:pt idx="131">
                  <c:v>-0.70217444457718892</c:v>
                </c:pt>
                <c:pt idx="132">
                  <c:v>-1.0313747904294217</c:v>
                </c:pt>
                <c:pt idx="133">
                  <c:v>-1.105253479808876</c:v>
                </c:pt>
                <c:pt idx="134">
                  <c:v>-1.1468026169676937</c:v>
                </c:pt>
                <c:pt idx="135">
                  <c:v>-1.1532590561609668</c:v>
                </c:pt>
                <c:pt idx="136">
                  <c:v>-1.1766725553309791</c:v>
                </c:pt>
                <c:pt idx="137">
                  <c:v>-1.1681925504284574</c:v>
                </c:pt>
                <c:pt idx="138">
                  <c:v>-1.1784919513178644</c:v>
                </c:pt>
                <c:pt idx="139">
                  <c:v>-1.183184445510828</c:v>
                </c:pt>
                <c:pt idx="140">
                  <c:v>-1.1876640237598062</c:v>
                </c:pt>
                <c:pt idx="141">
                  <c:v>-1.1264455870097885</c:v>
                </c:pt>
                <c:pt idx="142">
                  <c:v>-0.83366106518472982</c:v>
                </c:pt>
                <c:pt idx="143">
                  <c:v>-0.50519019917816987</c:v>
                </c:pt>
                <c:pt idx="144">
                  <c:v>-0.52413347801659993</c:v>
                </c:pt>
                <c:pt idx="145">
                  <c:v>-0.54548305837606781</c:v>
                </c:pt>
                <c:pt idx="146">
                  <c:v>-0.54041842642278948</c:v>
                </c:pt>
                <c:pt idx="147">
                  <c:v>-0.56348450196133815</c:v>
                </c:pt>
                <c:pt idx="148">
                  <c:v>-0.58207414359510534</c:v>
                </c:pt>
                <c:pt idx="149">
                  <c:v>-0.61368677542646566</c:v>
                </c:pt>
                <c:pt idx="150">
                  <c:v>-0.64559527102376901</c:v>
                </c:pt>
                <c:pt idx="151">
                  <c:v>-0.65576528458405625</c:v>
                </c:pt>
                <c:pt idx="152">
                  <c:v>-0.54731281680995225</c:v>
                </c:pt>
                <c:pt idx="153">
                  <c:v>-0.56448753799845353</c:v>
                </c:pt>
                <c:pt idx="154">
                  <c:v>-0.53840701895086363</c:v>
                </c:pt>
                <c:pt idx="155">
                  <c:v>-0.55416374268234447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144704"/>
        <c:axId val="215154688"/>
      </c:lineChart>
      <c:catAx>
        <c:axId val="21514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5154688"/>
        <c:crosses val="autoZero"/>
        <c:auto val="1"/>
        <c:lblAlgn val="ctr"/>
        <c:lblOffset val="100"/>
        <c:noMultiLvlLbl val="0"/>
      </c:catAx>
      <c:valAx>
        <c:axId val="2151546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5144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86288213909291E-2"/>
          <c:y val="5.4840417287246729E-2"/>
          <c:w val="0.93266686363777707"/>
          <c:h val="0.9243762064103395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ensodata!$N$1:$N$158</c:f>
              <c:numCache>
                <c:formatCode>0.00</c:formatCode>
                <c:ptCount val="158"/>
                <c:pt idx="0">
                  <c:v>0.29416666666666669</c:v>
                </c:pt>
                <c:pt idx="1">
                  <c:v>0.46916666666666657</c:v>
                </c:pt>
                <c:pt idx="2">
                  <c:v>0.3708333333333334</c:v>
                </c:pt>
                <c:pt idx="3">
                  <c:v>0.43416666666666676</c:v>
                </c:pt>
                <c:pt idx="4">
                  <c:v>-0.1166666666666667</c:v>
                </c:pt>
                <c:pt idx="5">
                  <c:v>-5.5833333333333318E-2</c:v>
                </c:pt>
                <c:pt idx="6">
                  <c:v>0.51666666666666672</c:v>
                </c:pt>
                <c:pt idx="7">
                  <c:v>0.86333333333333329</c:v>
                </c:pt>
                <c:pt idx="8">
                  <c:v>0.72500000000000009</c:v>
                </c:pt>
                <c:pt idx="9">
                  <c:v>1.3208333333333331</c:v>
                </c:pt>
                <c:pt idx="10">
                  <c:v>1.6541666666666668</c:v>
                </c:pt>
                <c:pt idx="11">
                  <c:v>1.4549999999999998</c:v>
                </c:pt>
                <c:pt idx="12">
                  <c:v>1.1516666666666666</c:v>
                </c:pt>
                <c:pt idx="13">
                  <c:v>9.833333333333337E-2</c:v>
                </c:pt>
                <c:pt idx="14">
                  <c:v>-0.67583333333333329</c:v>
                </c:pt>
                <c:pt idx="15">
                  <c:v>-9.999999999999995E-3</c:v>
                </c:pt>
                <c:pt idx="16">
                  <c:v>-0.40583333333333327</c:v>
                </c:pt>
                <c:pt idx="17">
                  <c:v>-0.57833333333333325</c:v>
                </c:pt>
                <c:pt idx="18">
                  <c:v>-0.25166666666666665</c:v>
                </c:pt>
                <c:pt idx="19">
                  <c:v>-0.51666666666666672</c:v>
                </c:pt>
                <c:pt idx="20">
                  <c:v>-3.3333333333333548E-3</c:v>
                </c:pt>
                <c:pt idx="21">
                  <c:v>2.23</c:v>
                </c:pt>
                <c:pt idx="22">
                  <c:v>1.2000000000000002</c:v>
                </c:pt>
                <c:pt idx="23">
                  <c:v>0.12583333333333335</c:v>
                </c:pt>
                <c:pt idx="24">
                  <c:v>0.58250000000000002</c:v>
                </c:pt>
                <c:pt idx="25">
                  <c:v>0.70583333333333342</c:v>
                </c:pt>
                <c:pt idx="26">
                  <c:v>-0.31666666666666671</c:v>
                </c:pt>
                <c:pt idx="27">
                  <c:v>0.34583333333333338</c:v>
                </c:pt>
                <c:pt idx="28">
                  <c:v>1.1174999999999999</c:v>
                </c:pt>
                <c:pt idx="29">
                  <c:v>0.12833333333333335</c:v>
                </c:pt>
                <c:pt idx="30">
                  <c:v>-0.57833333333333348</c:v>
                </c:pt>
                <c:pt idx="31">
                  <c:v>-3.0833333333333334E-2</c:v>
                </c:pt>
                <c:pt idx="32">
                  <c:v>1.4433333333333334</c:v>
                </c:pt>
                <c:pt idx="33">
                  <c:v>0.55000000000000004</c:v>
                </c:pt>
                <c:pt idx="34">
                  <c:v>-0.61166666666666669</c:v>
                </c:pt>
                <c:pt idx="35">
                  <c:v>0.66500000000000015</c:v>
                </c:pt>
                <c:pt idx="36">
                  <c:v>-0.67166666666666675</c:v>
                </c:pt>
                <c:pt idx="37">
                  <c:v>-0.53749999999999998</c:v>
                </c:pt>
                <c:pt idx="38">
                  <c:v>0.19749999999999998</c:v>
                </c:pt>
                <c:pt idx="39">
                  <c:v>0.48666666666666664</c:v>
                </c:pt>
                <c:pt idx="40">
                  <c:v>1.1516666666666666</c:v>
                </c:pt>
                <c:pt idx="41">
                  <c:v>1.0374999999999999</c:v>
                </c:pt>
                <c:pt idx="42">
                  <c:v>-0.29666666666666669</c:v>
                </c:pt>
                <c:pt idx="43">
                  <c:v>1.0883333333333332</c:v>
                </c:pt>
                <c:pt idx="44">
                  <c:v>0.93916666666666659</c:v>
                </c:pt>
                <c:pt idx="45">
                  <c:v>6.6666666666666445E-3</c:v>
                </c:pt>
                <c:pt idx="46">
                  <c:v>1.2166666666666666</c:v>
                </c:pt>
                <c:pt idx="47">
                  <c:v>-0.19499999999999998</c:v>
                </c:pt>
                <c:pt idx="48">
                  <c:v>0.72916666666666663</c:v>
                </c:pt>
                <c:pt idx="49">
                  <c:v>1.0041666666666667</c:v>
                </c:pt>
                <c:pt idx="50">
                  <c:v>-0.39083333333333337</c:v>
                </c:pt>
                <c:pt idx="51">
                  <c:v>-0.435</c:v>
                </c:pt>
                <c:pt idx="52">
                  <c:v>-0.55666666666666664</c:v>
                </c:pt>
                <c:pt idx="53">
                  <c:v>-1.0875000000000001</c:v>
                </c:pt>
                <c:pt idx="54">
                  <c:v>-0.98916666666666675</c:v>
                </c:pt>
                <c:pt idx="55">
                  <c:v>0.31750000000000006</c:v>
                </c:pt>
                <c:pt idx="56">
                  <c:v>0.30333333333333323</c:v>
                </c:pt>
                <c:pt idx="57">
                  <c:v>0.32166666666666666</c:v>
                </c:pt>
                <c:pt idx="58">
                  <c:v>0.51083333333333336</c:v>
                </c:pt>
                <c:pt idx="59">
                  <c:v>0.7599999999999999</c:v>
                </c:pt>
                <c:pt idx="60">
                  <c:v>-1.551666666666667</c:v>
                </c:pt>
                <c:pt idx="61">
                  <c:v>0.11583333333333336</c:v>
                </c:pt>
                <c:pt idx="62">
                  <c:v>1.2158333333333333</c:v>
                </c:pt>
                <c:pt idx="63">
                  <c:v>0.73666666666666647</c:v>
                </c:pt>
                <c:pt idx="64">
                  <c:v>0.10000000000000007</c:v>
                </c:pt>
                <c:pt idx="65">
                  <c:v>-0.48083333333333345</c:v>
                </c:pt>
                <c:pt idx="66">
                  <c:v>-0.71916666666666662</c:v>
                </c:pt>
                <c:pt idx="67">
                  <c:v>0.26333333333333336</c:v>
                </c:pt>
                <c:pt idx="68">
                  <c:v>-0.9458333333333333</c:v>
                </c:pt>
                <c:pt idx="69">
                  <c:v>1.0658333333333334</c:v>
                </c:pt>
                <c:pt idx="70">
                  <c:v>0.25166666666666671</c:v>
                </c:pt>
                <c:pt idx="71">
                  <c:v>-0.28833333333333333</c:v>
                </c:pt>
                <c:pt idx="72">
                  <c:v>-0.53583333333333327</c:v>
                </c:pt>
                <c:pt idx="73">
                  <c:v>-0.10166666666666667</c:v>
                </c:pt>
                <c:pt idx="74">
                  <c:v>0.72499999999999998</c:v>
                </c:pt>
                <c:pt idx="75">
                  <c:v>0.18749999999999992</c:v>
                </c:pt>
                <c:pt idx="76">
                  <c:v>0.73833333333333329</c:v>
                </c:pt>
                <c:pt idx="77">
                  <c:v>-0.22416666666666671</c:v>
                </c:pt>
                <c:pt idx="78">
                  <c:v>-0.26499999999999996</c:v>
                </c:pt>
                <c:pt idx="79">
                  <c:v>-0.35333333333333344</c:v>
                </c:pt>
                <c:pt idx="80">
                  <c:v>1.1666666666666631E-2</c:v>
                </c:pt>
                <c:pt idx="81">
                  <c:v>-0.33250000000000007</c:v>
                </c:pt>
                <c:pt idx="82">
                  <c:v>-0.6133333333333334</c:v>
                </c:pt>
                <c:pt idx="83">
                  <c:v>0.47333333333333333</c:v>
                </c:pt>
                <c:pt idx="84">
                  <c:v>0.53833333333333322</c:v>
                </c:pt>
                <c:pt idx="85">
                  <c:v>1.0891666666666668</c:v>
                </c:pt>
                <c:pt idx="86">
                  <c:v>-0.72416666666666663</c:v>
                </c:pt>
                <c:pt idx="87">
                  <c:v>0.17666666666666667</c:v>
                </c:pt>
                <c:pt idx="88">
                  <c:v>0.16249999999999998</c:v>
                </c:pt>
                <c:pt idx="89">
                  <c:v>0.51916666666666667</c:v>
                </c:pt>
                <c:pt idx="90">
                  <c:v>-0.16500000000000001</c:v>
                </c:pt>
                <c:pt idx="91">
                  <c:v>-0.17749999999999999</c:v>
                </c:pt>
                <c:pt idx="92">
                  <c:v>-2.4999999999999836E-3</c:v>
                </c:pt>
                <c:pt idx="93">
                  <c:v>-0.17500000000000002</c:v>
                </c:pt>
                <c:pt idx="94">
                  <c:v>-0.69833333333333336</c:v>
                </c:pt>
                <c:pt idx="95">
                  <c:v>1.01</c:v>
                </c:pt>
                <c:pt idx="96">
                  <c:v>-0.30750000000000005</c:v>
                </c:pt>
                <c:pt idx="97">
                  <c:v>0.91083333333333327</c:v>
                </c:pt>
                <c:pt idx="98">
                  <c:v>-1.3525000000000003</c:v>
                </c:pt>
                <c:pt idx="99">
                  <c:v>-1.2316666666666667</c:v>
                </c:pt>
                <c:pt idx="100">
                  <c:v>-0.3691666666666667</c:v>
                </c:pt>
                <c:pt idx="101">
                  <c:v>1.3091666666666666</c:v>
                </c:pt>
                <c:pt idx="102">
                  <c:v>0.74749999999999994</c:v>
                </c:pt>
                <c:pt idx="103">
                  <c:v>0.20249999999999999</c:v>
                </c:pt>
                <c:pt idx="104">
                  <c:v>-0.37999999999999995</c:v>
                </c:pt>
                <c:pt idx="105">
                  <c:v>-0.18000000000000002</c:v>
                </c:pt>
                <c:pt idx="106">
                  <c:v>-0.65833333333333333</c:v>
                </c:pt>
                <c:pt idx="107">
                  <c:v>8.0833333333333326E-2</c:v>
                </c:pt>
                <c:pt idx="108">
                  <c:v>-0.85250000000000004</c:v>
                </c:pt>
                <c:pt idx="109">
                  <c:v>1.2833333333333332</c:v>
                </c:pt>
                <c:pt idx="110">
                  <c:v>-0.30833333333333329</c:v>
                </c:pt>
                <c:pt idx="111">
                  <c:v>-0.76500000000000012</c:v>
                </c:pt>
                <c:pt idx="112">
                  <c:v>-0.4291666666666667</c:v>
                </c:pt>
                <c:pt idx="113">
                  <c:v>0.85333333333333339</c:v>
                </c:pt>
                <c:pt idx="114">
                  <c:v>-0.85166666666666668</c:v>
                </c:pt>
                <c:pt idx="115">
                  <c:v>-0.59583333333333333</c:v>
                </c:pt>
                <c:pt idx="116">
                  <c:v>1.7458333333333333</c:v>
                </c:pt>
                <c:pt idx="117">
                  <c:v>-0.52500000000000002</c:v>
                </c:pt>
                <c:pt idx="118">
                  <c:v>-0.36583333333333329</c:v>
                </c:pt>
                <c:pt idx="119">
                  <c:v>-0.70916666666666661</c:v>
                </c:pt>
                <c:pt idx="120">
                  <c:v>1.0008333333333332</c:v>
                </c:pt>
                <c:pt idx="121">
                  <c:v>-3.1666666666666635E-2</c:v>
                </c:pt>
                <c:pt idx="122">
                  <c:v>-0.36166666666666675</c:v>
                </c:pt>
                <c:pt idx="123">
                  <c:v>0.22916666666666666</c:v>
                </c:pt>
                <c:pt idx="124">
                  <c:v>-0.12333333333333334</c:v>
                </c:pt>
                <c:pt idx="125">
                  <c:v>-0.28916666666666668</c:v>
                </c:pt>
                <c:pt idx="126">
                  <c:v>0.72333333333333327</c:v>
                </c:pt>
                <c:pt idx="127">
                  <c:v>2.4808333333333326</c:v>
                </c:pt>
                <c:pt idx="128">
                  <c:v>-0.4383333333333333</c:v>
                </c:pt>
                <c:pt idx="129">
                  <c:v>-1.0583333333333333</c:v>
                </c:pt>
                <c:pt idx="130">
                  <c:v>-0.18333333333333332</c:v>
                </c:pt>
                <c:pt idx="131">
                  <c:v>1.1966666666666665</c:v>
                </c:pt>
                <c:pt idx="132">
                  <c:v>-0.94666666666666677</c:v>
                </c:pt>
                <c:pt idx="133">
                  <c:v>-0.3658333333333334</c:v>
                </c:pt>
                <c:pt idx="134">
                  <c:v>-0.36583333333333329</c:v>
                </c:pt>
                <c:pt idx="135">
                  <c:v>0.16833333333333333</c:v>
                </c:pt>
                <c:pt idx="136">
                  <c:v>0.59</c:v>
                </c:pt>
                <c:pt idx="137">
                  <c:v>0.45083333333333336</c:v>
                </c:pt>
                <c:pt idx="138">
                  <c:v>-0.26833333333333337</c:v>
                </c:pt>
                <c:pt idx="139">
                  <c:v>-0.38916666666666666</c:v>
                </c:pt>
                <c:pt idx="140">
                  <c:v>-1.0666666666666667</c:v>
                </c:pt>
                <c:pt idx="141">
                  <c:v>2.5458333333333334</c:v>
                </c:pt>
                <c:pt idx="142">
                  <c:v>1.8083333333333338</c:v>
                </c:pt>
                <c:pt idx="143">
                  <c:v>-0.83916666666666673</c:v>
                </c:pt>
                <c:pt idx="144">
                  <c:v>-0.46500000000000002</c:v>
                </c:pt>
                <c:pt idx="145">
                  <c:v>-0.48166666666666663</c:v>
                </c:pt>
                <c:pt idx="146">
                  <c:v>0.13083333333333338</c:v>
                </c:pt>
                <c:pt idx="147">
                  <c:v>-0.49083333333333329</c:v>
                </c:pt>
                <c:pt idx="148">
                  <c:v>-0.40083333333333332</c:v>
                </c:pt>
                <c:pt idx="149">
                  <c:v>-0.49083333333333329</c:v>
                </c:pt>
                <c:pt idx="150">
                  <c:v>0.37999999999999995</c:v>
                </c:pt>
                <c:pt idx="151">
                  <c:v>-1.2041666666666664</c:v>
                </c:pt>
                <c:pt idx="152">
                  <c:v>0.35083333333333327</c:v>
                </c:pt>
                <c:pt idx="153">
                  <c:v>0.40249999999999991</c:v>
                </c:pt>
                <c:pt idx="154">
                  <c:v>-0.7466666666666667</c:v>
                </c:pt>
                <c:pt idx="155">
                  <c:v>-0.13833333333333334</c:v>
                </c:pt>
                <c:pt idx="156">
                  <c:v>0.37833333333333335</c:v>
                </c:pt>
                <c:pt idx="157">
                  <c:v>-0.72916666666666663</c:v>
                </c:pt>
              </c:numCache>
            </c:numRef>
          </c:val>
          <c:smooth val="0"/>
        </c:ser>
        <c:ser>
          <c:idx val="2"/>
          <c:order val="1"/>
          <c:marker>
            <c:symbol val="none"/>
          </c:marker>
          <c:val>
            <c:numRef>
              <c:f>ensodata!$P$1:$P$158</c:f>
              <c:numCache>
                <c:formatCode>0.00</c:formatCode>
                <c:ptCount val="158"/>
                <c:pt idx="0">
                  <c:v>0.47515016728536097</c:v>
                </c:pt>
                <c:pt idx="1">
                  <c:v>0.53340580909227275</c:v>
                </c:pt>
                <c:pt idx="2">
                  <c:v>0.57633577074039111</c:v>
                </c:pt>
                <c:pt idx="3">
                  <c:v>0.6134457827120734</c:v>
                </c:pt>
                <c:pt idx="4">
                  <c:v>0.6163983269249661</c:v>
                </c:pt>
                <c:pt idx="5">
                  <c:v>0.61734383879086407</c:v>
                </c:pt>
                <c:pt idx="6">
                  <c:v>0.61541769122802659</c:v>
                </c:pt>
                <c:pt idx="7">
                  <c:v>0.60298441431533201</c:v>
                </c:pt>
                <c:pt idx="8">
                  <c:v>0.58160884461807594</c:v>
                </c:pt>
                <c:pt idx="9">
                  <c:v>0.52450069226882445</c:v>
                </c:pt>
                <c:pt idx="10">
                  <c:v>0.46901455090663124</c:v>
                </c:pt>
                <c:pt idx="11">
                  <c:v>0.45396812106694778</c:v>
                </c:pt>
                <c:pt idx="12">
                  <c:v>0.4537616277012797</c:v>
                </c:pt>
                <c:pt idx="13">
                  <c:v>0.45084737880391296</c:v>
                </c:pt>
                <c:pt idx="14">
                  <c:v>0.42150891679938629</c:v>
                </c:pt>
                <c:pt idx="15">
                  <c:v>0.37551272904714517</c:v>
                </c:pt>
                <c:pt idx="16">
                  <c:v>0.31883322682281956</c:v>
                </c:pt>
                <c:pt idx="17">
                  <c:v>0.24968437004728516</c:v>
                </c:pt>
                <c:pt idx="18">
                  <c:v>0.23942435799020781</c:v>
                </c:pt>
                <c:pt idx="19">
                  <c:v>0.24178645509145022</c:v>
                </c:pt>
                <c:pt idx="20">
                  <c:v>0.27515435228688928</c:v>
                </c:pt>
                <c:pt idx="21">
                  <c:v>0.27992046336766063</c:v>
                </c:pt>
                <c:pt idx="22">
                  <c:v>0.21096683397309168</c:v>
                </c:pt>
                <c:pt idx="23">
                  <c:v>0.20182706816892884</c:v>
                </c:pt>
                <c:pt idx="24">
                  <c:v>0.2127207497371669</c:v>
                </c:pt>
                <c:pt idx="25">
                  <c:v>0.21557360551701221</c:v>
                </c:pt>
                <c:pt idx="26">
                  <c:v>0.2464949732254125</c:v>
                </c:pt>
                <c:pt idx="27">
                  <c:v>0.28311288153937586</c:v>
                </c:pt>
                <c:pt idx="28">
                  <c:v>0.29021164332999788</c:v>
                </c:pt>
                <c:pt idx="29">
                  <c:v>0.29854510282167318</c:v>
                </c:pt>
                <c:pt idx="30">
                  <c:v>0.30782988127513017</c:v>
                </c:pt>
                <c:pt idx="31">
                  <c:v>0.30627528975343915</c:v>
                </c:pt>
                <c:pt idx="32">
                  <c:v>0.3098375339858333</c:v>
                </c:pt>
                <c:pt idx="33">
                  <c:v>0.30882461702096237</c:v>
                </c:pt>
                <c:pt idx="34">
                  <c:v>0.2813075978194769</c:v>
                </c:pt>
                <c:pt idx="35">
                  <c:v>0.24367063561907418</c:v>
                </c:pt>
                <c:pt idx="36">
                  <c:v>0.29505254493649824</c:v>
                </c:pt>
                <c:pt idx="37">
                  <c:v>0.41390362940947911</c:v>
                </c:pt>
                <c:pt idx="38">
                  <c:v>0.47762409752953577</c:v>
                </c:pt>
                <c:pt idx="39">
                  <c:v>0.50575857688746917</c:v>
                </c:pt>
                <c:pt idx="40">
                  <c:v>0.49918861515891316</c:v>
                </c:pt>
                <c:pt idx="41">
                  <c:v>0.46508471417733827</c:v>
                </c:pt>
                <c:pt idx="42">
                  <c:v>0.457623154257492</c:v>
                </c:pt>
                <c:pt idx="43">
                  <c:v>0.43494659984780853</c:v>
                </c:pt>
                <c:pt idx="44">
                  <c:v>0.40490865126966091</c:v>
                </c:pt>
                <c:pt idx="45">
                  <c:v>0.38115119488709254</c:v>
                </c:pt>
                <c:pt idx="46">
                  <c:v>0.35507136314309823</c:v>
                </c:pt>
                <c:pt idx="47">
                  <c:v>0.32852043626717814</c:v>
                </c:pt>
                <c:pt idx="48">
                  <c:v>0.34128480760549529</c:v>
                </c:pt>
                <c:pt idx="49">
                  <c:v>0.34476715700874494</c:v>
                </c:pt>
                <c:pt idx="50">
                  <c:v>0.33640848480796925</c:v>
                </c:pt>
                <c:pt idx="51">
                  <c:v>0.29342204083473183</c:v>
                </c:pt>
                <c:pt idx="52">
                  <c:v>0.25158062474048104</c:v>
                </c:pt>
                <c:pt idx="53">
                  <c:v>0.21828394850144653</c:v>
                </c:pt>
                <c:pt idx="54">
                  <c:v>0.20121919637000338</c:v>
                </c:pt>
                <c:pt idx="55">
                  <c:v>0.2068336532186798</c:v>
                </c:pt>
                <c:pt idx="56">
                  <c:v>0.17804687590158669</c:v>
                </c:pt>
                <c:pt idx="57">
                  <c:v>0.1782552570348534</c:v>
                </c:pt>
                <c:pt idx="58">
                  <c:v>0.17869609854420612</c:v>
                </c:pt>
                <c:pt idx="59">
                  <c:v>0.17816751217088481</c:v>
                </c:pt>
                <c:pt idx="60">
                  <c:v>0.1790715234218174</c:v>
                </c:pt>
                <c:pt idx="61">
                  <c:v>0.18508482528800829</c:v>
                </c:pt>
                <c:pt idx="62">
                  <c:v>0.16575442146637667</c:v>
                </c:pt>
                <c:pt idx="63">
                  <c:v>0.16090103672838352</c:v>
                </c:pt>
                <c:pt idx="64">
                  <c:v>0.17394200549593036</c:v>
                </c:pt>
                <c:pt idx="65">
                  <c:v>0.16699499025555159</c:v>
                </c:pt>
                <c:pt idx="66">
                  <c:v>0.16695677132738132</c:v>
                </c:pt>
                <c:pt idx="67">
                  <c:v>0.16688705940932208</c:v>
                </c:pt>
                <c:pt idx="68">
                  <c:v>0.17695789286888519</c:v>
                </c:pt>
                <c:pt idx="69">
                  <c:v>0.17755775213118785</c:v>
                </c:pt>
                <c:pt idx="70">
                  <c:v>0.19226033437025219</c:v>
                </c:pt>
                <c:pt idx="71">
                  <c:v>0.19883646781731448</c:v>
                </c:pt>
                <c:pt idx="72">
                  <c:v>0.20304645776518493</c:v>
                </c:pt>
                <c:pt idx="73">
                  <c:v>0.20143087962722911</c:v>
                </c:pt>
                <c:pt idx="74">
                  <c:v>0.19391074921985027</c:v>
                </c:pt>
                <c:pt idx="75">
                  <c:v>0.18746546812660392</c:v>
                </c:pt>
                <c:pt idx="76">
                  <c:v>0.18772952577411697</c:v>
                </c:pt>
                <c:pt idx="77">
                  <c:v>0.20271865333875277</c:v>
                </c:pt>
                <c:pt idx="78">
                  <c:v>0.18876734045309274</c:v>
                </c:pt>
                <c:pt idx="79">
                  <c:v>0.16108029872508506</c:v>
                </c:pt>
                <c:pt idx="80">
                  <c:v>0.14808088005908138</c:v>
                </c:pt>
                <c:pt idx="81">
                  <c:v>0.15437046375315805</c:v>
                </c:pt>
                <c:pt idx="82">
                  <c:v>0.1639796865676893</c:v>
                </c:pt>
                <c:pt idx="83">
                  <c:v>0.21153779498174485</c:v>
                </c:pt>
                <c:pt idx="84">
                  <c:v>0.19549489967709083</c:v>
                </c:pt>
                <c:pt idx="85">
                  <c:v>0.18207054820538532</c:v>
                </c:pt>
                <c:pt idx="86">
                  <c:v>0.16972090724277714</c:v>
                </c:pt>
                <c:pt idx="87">
                  <c:v>0.19599620302320045</c:v>
                </c:pt>
                <c:pt idx="88">
                  <c:v>0.21855208123010914</c:v>
                </c:pt>
                <c:pt idx="89">
                  <c:v>0.21692719051079326</c:v>
                </c:pt>
                <c:pt idx="90">
                  <c:v>0.2203069097027133</c:v>
                </c:pt>
                <c:pt idx="91">
                  <c:v>0.2342268895875553</c:v>
                </c:pt>
                <c:pt idx="92">
                  <c:v>0.23376317321991966</c:v>
                </c:pt>
                <c:pt idx="93">
                  <c:v>0.23370578888213436</c:v>
                </c:pt>
                <c:pt idx="94">
                  <c:v>0.22541220720335481</c:v>
                </c:pt>
                <c:pt idx="95">
                  <c:v>0.22798800120517021</c:v>
                </c:pt>
                <c:pt idx="96">
                  <c:v>0.2333895628218795</c:v>
                </c:pt>
                <c:pt idx="97">
                  <c:v>0.21482393087350926</c:v>
                </c:pt>
                <c:pt idx="98">
                  <c:v>0.22830973682250374</c:v>
                </c:pt>
                <c:pt idx="99">
                  <c:v>0.23334141796564392</c:v>
                </c:pt>
                <c:pt idx="100">
                  <c:v>0.23296278924360686</c:v>
                </c:pt>
                <c:pt idx="101">
                  <c:v>0.2096199672685207</c:v>
                </c:pt>
                <c:pt idx="102">
                  <c:v>0.1708174163942007</c:v>
                </c:pt>
                <c:pt idx="103">
                  <c:v>0.19367896192679343</c:v>
                </c:pt>
                <c:pt idx="104">
                  <c:v>0.19209467937059277</c:v>
                </c:pt>
                <c:pt idx="105">
                  <c:v>0.17044881499968997</c:v>
                </c:pt>
                <c:pt idx="106">
                  <c:v>0.17225102406964174</c:v>
                </c:pt>
                <c:pt idx="107">
                  <c:v>0.18024220959830448</c:v>
                </c:pt>
                <c:pt idx="108">
                  <c:v>0.18033123141036336</c:v>
                </c:pt>
                <c:pt idx="109">
                  <c:v>0.17449202438819827</c:v>
                </c:pt>
                <c:pt idx="110">
                  <c:v>0.24080085937695253</c:v>
                </c:pt>
                <c:pt idx="111">
                  <c:v>0.25285094447539663</c:v>
                </c:pt>
                <c:pt idx="112">
                  <c:v>0.22769405844045257</c:v>
                </c:pt>
                <c:pt idx="113">
                  <c:v>0.23360339159897603</c:v>
                </c:pt>
                <c:pt idx="114">
                  <c:v>0.24529496615553567</c:v>
                </c:pt>
                <c:pt idx="115">
                  <c:v>0.26233791088437725</c:v>
                </c:pt>
                <c:pt idx="116">
                  <c:v>0.27793428463414072</c:v>
                </c:pt>
                <c:pt idx="117">
                  <c:v>0.28324153463323826</c:v>
                </c:pt>
                <c:pt idx="118">
                  <c:v>0.2800270427809512</c:v>
                </c:pt>
                <c:pt idx="119">
                  <c:v>0.28565620666562347</c:v>
                </c:pt>
                <c:pt idx="120">
                  <c:v>0.28511420419234534</c:v>
                </c:pt>
                <c:pt idx="121">
                  <c:v>0.28482970433240534</c:v>
                </c:pt>
                <c:pt idx="122">
                  <c:v>0.27864927698909353</c:v>
                </c:pt>
                <c:pt idx="123">
                  <c:v>0.28570618467605657</c:v>
                </c:pt>
                <c:pt idx="124">
                  <c:v>0.25078540516633818</c:v>
                </c:pt>
                <c:pt idx="125">
                  <c:v>0.25794356185996603</c:v>
                </c:pt>
                <c:pt idx="126">
                  <c:v>0.26808820510101838</c:v>
                </c:pt>
                <c:pt idx="127">
                  <c:v>0.27500232128002433</c:v>
                </c:pt>
                <c:pt idx="128">
                  <c:v>0.28639850840499437</c:v>
                </c:pt>
                <c:pt idx="129">
                  <c:v>0.26562535355144185</c:v>
                </c:pt>
                <c:pt idx="130">
                  <c:v>0.28601601558682205</c:v>
                </c:pt>
                <c:pt idx="131">
                  <c:v>0.30435706495060699</c:v>
                </c:pt>
                <c:pt idx="132">
                  <c:v>0.32433020230654613</c:v>
                </c:pt>
                <c:pt idx="133">
                  <c:v>0.32375170927933999</c:v>
                </c:pt>
                <c:pt idx="134">
                  <c:v>0.35151744746600544</c:v>
                </c:pt>
                <c:pt idx="135">
                  <c:v>0.35991389300568877</c:v>
                </c:pt>
                <c:pt idx="136">
                  <c:v>0.35992635676688406</c:v>
                </c:pt>
                <c:pt idx="137">
                  <c:v>0.36073082044212673</c:v>
                </c:pt>
                <c:pt idx="138">
                  <c:v>0.3581737997796543</c:v>
                </c:pt>
                <c:pt idx="139">
                  <c:v>0.32005328582789272</c:v>
                </c:pt>
                <c:pt idx="140">
                  <c:v>0.28704494804438241</c:v>
                </c:pt>
                <c:pt idx="141">
                  <c:v>0.24803205653762553</c:v>
                </c:pt>
                <c:pt idx="142">
                  <c:v>0.15058080511840652</c:v>
                </c:pt>
                <c:pt idx="143">
                  <c:v>0.13303408952185947</c:v>
                </c:pt>
                <c:pt idx="144">
                  <c:v>0.18168609295754451</c:v>
                </c:pt>
                <c:pt idx="145">
                  <c:v>0.18744820129709341</c:v>
                </c:pt>
                <c:pt idx="146">
                  <c:v>0.19350224533181634</c:v>
                </c:pt>
                <c:pt idx="147">
                  <c:v>0.2016457371763869</c:v>
                </c:pt>
                <c:pt idx="148">
                  <c:v>0.20176694328359679</c:v>
                </c:pt>
                <c:pt idx="149">
                  <c:v>0.21343278989424391</c:v>
                </c:pt>
                <c:pt idx="150">
                  <c:v>0.22354607243762353</c:v>
                </c:pt>
                <c:pt idx="151">
                  <c:v>0.23910276042528111</c:v>
                </c:pt>
                <c:pt idx="152">
                  <c:v>0.26181578972284991</c:v>
                </c:pt>
                <c:pt idx="153">
                  <c:v>0.24286955978670449</c:v>
                </c:pt>
                <c:pt idx="154">
                  <c:v>0.26504240075780294</c:v>
                </c:pt>
                <c:pt idx="155">
                  <c:v>0.32333513307695616</c:v>
                </c:pt>
              </c:numCache>
            </c:numRef>
          </c:val>
          <c:smooth val="0"/>
        </c:ser>
        <c:ser>
          <c:idx val="3"/>
          <c:order val="2"/>
          <c:marker>
            <c:symbol val="none"/>
          </c:marker>
          <c:val>
            <c:numRef>
              <c:f>ensodata!$Q$1:$Q$158</c:f>
              <c:numCache>
                <c:formatCode>0.00</c:formatCode>
                <c:ptCount val="158"/>
                <c:pt idx="0">
                  <c:v>-0.47515016728536097</c:v>
                </c:pt>
                <c:pt idx="1">
                  <c:v>-0.53340580909227275</c:v>
                </c:pt>
                <c:pt idx="2">
                  <c:v>-0.57633577074039111</c:v>
                </c:pt>
                <c:pt idx="3">
                  <c:v>-0.6134457827120734</c:v>
                </c:pt>
                <c:pt idx="4">
                  <c:v>-0.6163983269249661</c:v>
                </c:pt>
                <c:pt idx="5">
                  <c:v>-0.61734383879086407</c:v>
                </c:pt>
                <c:pt idx="6">
                  <c:v>-0.61541769122802659</c:v>
                </c:pt>
                <c:pt idx="7">
                  <c:v>-0.60298441431533201</c:v>
                </c:pt>
                <c:pt idx="8">
                  <c:v>-0.58160884461807594</c:v>
                </c:pt>
                <c:pt idx="9">
                  <c:v>-0.52450069226882445</c:v>
                </c:pt>
                <c:pt idx="10">
                  <c:v>-0.46901455090663124</c:v>
                </c:pt>
                <c:pt idx="11">
                  <c:v>-0.45396812106694778</c:v>
                </c:pt>
                <c:pt idx="12">
                  <c:v>-0.4537616277012797</c:v>
                </c:pt>
                <c:pt idx="13">
                  <c:v>-0.45084737880391296</c:v>
                </c:pt>
                <c:pt idx="14">
                  <c:v>-0.42150891679938629</c:v>
                </c:pt>
                <c:pt idx="15">
                  <c:v>-0.37551272904714517</c:v>
                </c:pt>
                <c:pt idx="16">
                  <c:v>-0.31883322682281956</c:v>
                </c:pt>
                <c:pt idx="17">
                  <c:v>-0.24968437004728516</c:v>
                </c:pt>
                <c:pt idx="18">
                  <c:v>-0.23942435799020781</c:v>
                </c:pt>
                <c:pt idx="19">
                  <c:v>-0.24178645509145022</c:v>
                </c:pt>
                <c:pt idx="20">
                  <c:v>-0.27515435228688928</c:v>
                </c:pt>
                <c:pt idx="21">
                  <c:v>-0.27992046336766063</c:v>
                </c:pt>
                <c:pt idx="22">
                  <c:v>-0.21096683397309168</c:v>
                </c:pt>
                <c:pt idx="23">
                  <c:v>-0.20182706816892884</c:v>
                </c:pt>
                <c:pt idx="24">
                  <c:v>-0.2127207497371669</c:v>
                </c:pt>
                <c:pt idx="25">
                  <c:v>-0.21557360551701221</c:v>
                </c:pt>
                <c:pt idx="26">
                  <c:v>-0.2464949732254125</c:v>
                </c:pt>
                <c:pt idx="27">
                  <c:v>-0.28311288153937586</c:v>
                </c:pt>
                <c:pt idx="28">
                  <c:v>-0.29021164332999788</c:v>
                </c:pt>
                <c:pt idx="29">
                  <c:v>-0.29854510282167318</c:v>
                </c:pt>
                <c:pt idx="30">
                  <c:v>-0.30782988127513017</c:v>
                </c:pt>
                <c:pt idx="31">
                  <c:v>-0.30627528975343915</c:v>
                </c:pt>
                <c:pt idx="32">
                  <c:v>-0.3098375339858333</c:v>
                </c:pt>
                <c:pt idx="33">
                  <c:v>-0.30882461702096237</c:v>
                </c:pt>
                <c:pt idx="34">
                  <c:v>-0.2813075978194769</c:v>
                </c:pt>
                <c:pt idx="35">
                  <c:v>-0.24367063561907418</c:v>
                </c:pt>
                <c:pt idx="36">
                  <c:v>-0.29505254493649824</c:v>
                </c:pt>
                <c:pt idx="37">
                  <c:v>-0.41390362940947911</c:v>
                </c:pt>
                <c:pt idx="38">
                  <c:v>-0.47762409752953577</c:v>
                </c:pt>
                <c:pt idx="39">
                  <c:v>-0.50575857688746917</c:v>
                </c:pt>
                <c:pt idx="40">
                  <c:v>-0.49918861515891316</c:v>
                </c:pt>
                <c:pt idx="41">
                  <c:v>-0.46508471417733827</c:v>
                </c:pt>
                <c:pt idx="42">
                  <c:v>-0.457623154257492</c:v>
                </c:pt>
                <c:pt idx="43">
                  <c:v>-0.43494659984780853</c:v>
                </c:pt>
                <c:pt idx="44">
                  <c:v>-0.40490865126966091</c:v>
                </c:pt>
                <c:pt idx="45">
                  <c:v>-0.38115119488709254</c:v>
                </c:pt>
                <c:pt idx="46">
                  <c:v>-0.35507136314309823</c:v>
                </c:pt>
                <c:pt idx="47">
                  <c:v>-0.32852043626717814</c:v>
                </c:pt>
                <c:pt idx="48">
                  <c:v>-0.34128480760549529</c:v>
                </c:pt>
                <c:pt idx="49">
                  <c:v>-0.34476715700874494</c:v>
                </c:pt>
                <c:pt idx="50">
                  <c:v>-0.33640848480796925</c:v>
                </c:pt>
                <c:pt idx="51">
                  <c:v>-0.29342204083473183</c:v>
                </c:pt>
                <c:pt idx="52">
                  <c:v>-0.25158062474048104</c:v>
                </c:pt>
                <c:pt idx="53">
                  <c:v>-0.21828394850144653</c:v>
                </c:pt>
                <c:pt idx="54">
                  <c:v>-0.20121919637000338</c:v>
                </c:pt>
                <c:pt idx="55">
                  <c:v>-0.2068336532186798</c:v>
                </c:pt>
                <c:pt idx="56">
                  <c:v>-0.17804687590158669</c:v>
                </c:pt>
                <c:pt idx="57">
                  <c:v>-0.1782552570348534</c:v>
                </c:pt>
                <c:pt idx="58">
                  <c:v>-0.17869609854420612</c:v>
                </c:pt>
                <c:pt idx="59">
                  <c:v>-0.17816751217088481</c:v>
                </c:pt>
                <c:pt idx="60">
                  <c:v>-0.1790715234218174</c:v>
                </c:pt>
                <c:pt idx="61">
                  <c:v>-0.18508482528800829</c:v>
                </c:pt>
                <c:pt idx="62">
                  <c:v>-0.16575442146637667</c:v>
                </c:pt>
                <c:pt idx="63">
                  <c:v>-0.16090103672838352</c:v>
                </c:pt>
                <c:pt idx="64">
                  <c:v>-0.17394200549593036</c:v>
                </c:pt>
                <c:pt idx="65">
                  <c:v>-0.16699499025555159</c:v>
                </c:pt>
                <c:pt idx="66">
                  <c:v>-0.16695677132738132</c:v>
                </c:pt>
                <c:pt idx="67">
                  <c:v>-0.16688705940932208</c:v>
                </c:pt>
                <c:pt idx="68">
                  <c:v>-0.17695789286888519</c:v>
                </c:pt>
                <c:pt idx="69">
                  <c:v>-0.17755775213118785</c:v>
                </c:pt>
                <c:pt idx="70">
                  <c:v>-0.19226033437025219</c:v>
                </c:pt>
                <c:pt idx="71">
                  <c:v>-0.19883646781731448</c:v>
                </c:pt>
                <c:pt idx="72">
                  <c:v>-0.20304645776518493</c:v>
                </c:pt>
                <c:pt idx="73">
                  <c:v>-0.20143087962722911</c:v>
                </c:pt>
                <c:pt idx="74">
                  <c:v>-0.19391074921985027</c:v>
                </c:pt>
                <c:pt idx="75">
                  <c:v>-0.18746546812660392</c:v>
                </c:pt>
                <c:pt idx="76">
                  <c:v>-0.18772952577411697</c:v>
                </c:pt>
                <c:pt idx="77">
                  <c:v>-0.20271865333875277</c:v>
                </c:pt>
                <c:pt idx="78">
                  <c:v>-0.18876734045309274</c:v>
                </c:pt>
                <c:pt idx="79">
                  <c:v>-0.16108029872508506</c:v>
                </c:pt>
                <c:pt idx="80">
                  <c:v>-0.14808088005908138</c:v>
                </c:pt>
                <c:pt idx="81">
                  <c:v>-0.15437046375315805</c:v>
                </c:pt>
                <c:pt idx="82">
                  <c:v>-0.1639796865676893</c:v>
                </c:pt>
                <c:pt idx="83">
                  <c:v>-0.21153779498174485</c:v>
                </c:pt>
                <c:pt idx="84">
                  <c:v>-0.19549489967709083</c:v>
                </c:pt>
                <c:pt idx="85">
                  <c:v>-0.18207054820538532</c:v>
                </c:pt>
                <c:pt idx="86">
                  <c:v>-0.16972090724277714</c:v>
                </c:pt>
                <c:pt idx="87">
                  <c:v>-0.19599620302320045</c:v>
                </c:pt>
                <c:pt idx="88">
                  <c:v>-0.21855208123010914</c:v>
                </c:pt>
                <c:pt idx="89">
                  <c:v>-0.21692719051079326</c:v>
                </c:pt>
                <c:pt idx="90">
                  <c:v>-0.2203069097027133</c:v>
                </c:pt>
                <c:pt idx="91">
                  <c:v>-0.2342268895875553</c:v>
                </c:pt>
                <c:pt idx="92">
                  <c:v>-0.23376317321991966</c:v>
                </c:pt>
                <c:pt idx="93">
                  <c:v>-0.23370578888213436</c:v>
                </c:pt>
                <c:pt idx="94">
                  <c:v>-0.22541220720335481</c:v>
                </c:pt>
                <c:pt idx="95">
                  <c:v>-0.22798800120517021</c:v>
                </c:pt>
                <c:pt idx="96">
                  <c:v>-0.2333895628218795</c:v>
                </c:pt>
                <c:pt idx="97">
                  <c:v>-0.21482393087350926</c:v>
                </c:pt>
                <c:pt idx="98">
                  <c:v>-0.22830973682250374</c:v>
                </c:pt>
                <c:pt idx="99">
                  <c:v>-0.23334141796564392</c:v>
                </c:pt>
                <c:pt idx="100">
                  <c:v>-0.23296278924360686</c:v>
                </c:pt>
                <c:pt idx="101">
                  <c:v>-0.2096199672685207</c:v>
                </c:pt>
                <c:pt idx="102">
                  <c:v>-0.1708174163942007</c:v>
                </c:pt>
                <c:pt idx="103">
                  <c:v>-0.19367896192679343</c:v>
                </c:pt>
                <c:pt idx="104">
                  <c:v>-0.19209467937059277</c:v>
                </c:pt>
                <c:pt idx="105">
                  <c:v>-0.17044881499968997</c:v>
                </c:pt>
                <c:pt idx="106">
                  <c:v>-0.17225102406964174</c:v>
                </c:pt>
                <c:pt idx="107">
                  <c:v>-0.18024220959830448</c:v>
                </c:pt>
                <c:pt idx="108">
                  <c:v>-0.18033123141036336</c:v>
                </c:pt>
                <c:pt idx="109">
                  <c:v>-0.17449202438819827</c:v>
                </c:pt>
                <c:pt idx="110">
                  <c:v>-0.24080085937695253</c:v>
                </c:pt>
                <c:pt idx="111">
                  <c:v>-0.25285094447539663</c:v>
                </c:pt>
                <c:pt idx="112">
                  <c:v>-0.22769405844045257</c:v>
                </c:pt>
                <c:pt idx="113">
                  <c:v>-0.23360339159897603</c:v>
                </c:pt>
                <c:pt idx="114">
                  <c:v>-0.24529496615553567</c:v>
                </c:pt>
                <c:pt idx="115">
                  <c:v>-0.26233791088437725</c:v>
                </c:pt>
                <c:pt idx="116">
                  <c:v>-0.27793428463414072</c:v>
                </c:pt>
                <c:pt idx="117">
                  <c:v>-0.28324153463323826</c:v>
                </c:pt>
                <c:pt idx="118">
                  <c:v>-0.2800270427809512</c:v>
                </c:pt>
                <c:pt idx="119">
                  <c:v>-0.28565620666562347</c:v>
                </c:pt>
                <c:pt idx="120">
                  <c:v>-0.28511420419234534</c:v>
                </c:pt>
                <c:pt idx="121">
                  <c:v>-0.28482970433240534</c:v>
                </c:pt>
                <c:pt idx="122">
                  <c:v>-0.27864927698909353</c:v>
                </c:pt>
                <c:pt idx="123">
                  <c:v>-0.28570618467605657</c:v>
                </c:pt>
                <c:pt idx="124">
                  <c:v>-0.25078540516633818</c:v>
                </c:pt>
                <c:pt idx="125">
                  <c:v>-0.25794356185996603</c:v>
                </c:pt>
                <c:pt idx="126">
                  <c:v>-0.26808820510101838</c:v>
                </c:pt>
                <c:pt idx="127">
                  <c:v>-0.27500232128002433</c:v>
                </c:pt>
                <c:pt idx="128">
                  <c:v>-0.28639850840499437</c:v>
                </c:pt>
                <c:pt idx="129">
                  <c:v>-0.26562535355144185</c:v>
                </c:pt>
                <c:pt idx="130">
                  <c:v>-0.28601601558682205</c:v>
                </c:pt>
                <c:pt idx="131">
                  <c:v>-0.30435706495060699</c:v>
                </c:pt>
                <c:pt idx="132">
                  <c:v>-0.32433020230654613</c:v>
                </c:pt>
                <c:pt idx="133">
                  <c:v>-0.32375170927933999</c:v>
                </c:pt>
                <c:pt idx="134">
                  <c:v>-0.35151744746600544</c:v>
                </c:pt>
                <c:pt idx="135">
                  <c:v>-0.35991389300568877</c:v>
                </c:pt>
                <c:pt idx="136">
                  <c:v>-0.35992635676688406</c:v>
                </c:pt>
                <c:pt idx="137">
                  <c:v>-0.36073082044212673</c:v>
                </c:pt>
                <c:pt idx="138">
                  <c:v>-0.3581737997796543</c:v>
                </c:pt>
                <c:pt idx="139">
                  <c:v>-0.32005328582789272</c:v>
                </c:pt>
                <c:pt idx="140">
                  <c:v>-0.28704494804438241</c:v>
                </c:pt>
                <c:pt idx="141">
                  <c:v>-0.24803205653762553</c:v>
                </c:pt>
                <c:pt idx="142">
                  <c:v>-0.15058080511840652</c:v>
                </c:pt>
                <c:pt idx="143">
                  <c:v>-0.13303408952185947</c:v>
                </c:pt>
                <c:pt idx="144">
                  <c:v>-0.18168609295754451</c:v>
                </c:pt>
                <c:pt idx="145">
                  <c:v>-0.18744820129709341</c:v>
                </c:pt>
                <c:pt idx="146">
                  <c:v>-0.19350224533181634</c:v>
                </c:pt>
                <c:pt idx="147">
                  <c:v>-0.2016457371763869</c:v>
                </c:pt>
                <c:pt idx="148">
                  <c:v>-0.20176694328359679</c:v>
                </c:pt>
                <c:pt idx="149">
                  <c:v>-0.21343278989424391</c:v>
                </c:pt>
                <c:pt idx="150">
                  <c:v>-0.22354607243762353</c:v>
                </c:pt>
                <c:pt idx="151">
                  <c:v>-0.23910276042528111</c:v>
                </c:pt>
                <c:pt idx="152">
                  <c:v>-0.26181578972284991</c:v>
                </c:pt>
                <c:pt idx="153">
                  <c:v>-0.24286955978670449</c:v>
                </c:pt>
                <c:pt idx="154">
                  <c:v>-0.26504240075780294</c:v>
                </c:pt>
                <c:pt idx="155">
                  <c:v>-0.32333513307695616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21184"/>
        <c:axId val="214668032"/>
      </c:lineChart>
      <c:catAx>
        <c:axId val="21462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668032"/>
        <c:crosses val="autoZero"/>
        <c:auto val="1"/>
        <c:lblAlgn val="ctr"/>
        <c:lblOffset val="100"/>
        <c:noMultiLvlLbl val="0"/>
      </c:catAx>
      <c:valAx>
        <c:axId val="2146680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462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ensodata!$O$1:$O$158</c:f>
              <c:numCache>
                <c:formatCode>0.00</c:formatCode>
                <c:ptCount val="158"/>
                <c:pt idx="0">
                  <c:v>0.29033333333333333</c:v>
                </c:pt>
                <c:pt idx="1">
                  <c:v>0.22033333333333333</c:v>
                </c:pt>
                <c:pt idx="2">
                  <c:v>0.22983333333333339</c:v>
                </c:pt>
                <c:pt idx="3">
                  <c:v>0.32833333333333331</c:v>
                </c:pt>
                <c:pt idx="4">
                  <c:v>0.38650000000000001</c:v>
                </c:pt>
                <c:pt idx="5">
                  <c:v>0.67400000000000004</c:v>
                </c:pt>
                <c:pt idx="6">
                  <c:v>1.016</c:v>
                </c:pt>
                <c:pt idx="7">
                  <c:v>1.2036666666666667</c:v>
                </c:pt>
                <c:pt idx="8">
                  <c:v>1.2613333333333334</c:v>
                </c:pt>
                <c:pt idx="9">
                  <c:v>1.1359999999999999</c:v>
                </c:pt>
                <c:pt idx="10">
                  <c:v>0.73666666666666669</c:v>
                </c:pt>
                <c:pt idx="11">
                  <c:v>0.40383333333333332</c:v>
                </c:pt>
                <c:pt idx="12">
                  <c:v>3.166666666666669E-2</c:v>
                </c:pt>
                <c:pt idx="13">
                  <c:v>-0.31433333333333324</c:v>
                </c:pt>
                <c:pt idx="14">
                  <c:v>-0.3843333333333333</c:v>
                </c:pt>
                <c:pt idx="15">
                  <c:v>-0.35249999999999992</c:v>
                </c:pt>
                <c:pt idx="16">
                  <c:v>-0.35116666666666668</c:v>
                </c:pt>
                <c:pt idx="17">
                  <c:v>0.17599999999999999</c:v>
                </c:pt>
                <c:pt idx="18">
                  <c:v>0.53166666666666662</c:v>
                </c:pt>
                <c:pt idx="19">
                  <c:v>0.60716666666666674</c:v>
                </c:pt>
                <c:pt idx="20">
                  <c:v>0.82699999999999996</c:v>
                </c:pt>
                <c:pt idx="21">
                  <c:v>0.96883333333333344</c:v>
                </c:pt>
                <c:pt idx="22">
                  <c:v>0.45950000000000008</c:v>
                </c:pt>
                <c:pt idx="23">
                  <c:v>0.28866666666666674</c:v>
                </c:pt>
                <c:pt idx="24">
                  <c:v>0.4870000000000001</c:v>
                </c:pt>
                <c:pt idx="25">
                  <c:v>0.39616666666666667</c:v>
                </c:pt>
                <c:pt idx="26">
                  <c:v>0.13933333333333328</c:v>
                </c:pt>
                <c:pt idx="27">
                  <c:v>0.19649999999999995</c:v>
                </c:pt>
                <c:pt idx="28">
                  <c:v>0.41600000000000004</c:v>
                </c:pt>
                <c:pt idx="29">
                  <c:v>0.30249999999999999</c:v>
                </c:pt>
                <c:pt idx="30">
                  <c:v>0.15449999999999997</c:v>
                </c:pt>
                <c:pt idx="31">
                  <c:v>0.40316666666666673</c:v>
                </c:pt>
                <c:pt idx="32">
                  <c:v>0.27500000000000002</c:v>
                </c:pt>
                <c:pt idx="33">
                  <c:v>-0.12116666666666664</c:v>
                </c:pt>
                <c:pt idx="34">
                  <c:v>-0.19166666666666665</c:v>
                </c:pt>
                <c:pt idx="35">
                  <c:v>2.8000000000000014E-2</c:v>
                </c:pt>
                <c:pt idx="36">
                  <c:v>0.1253333333333333</c:v>
                </c:pt>
                <c:pt idx="37">
                  <c:v>0.46716666666666667</c:v>
                </c:pt>
                <c:pt idx="38">
                  <c:v>0.5153333333333332</c:v>
                </c:pt>
                <c:pt idx="39">
                  <c:v>0.69349999999999989</c:v>
                </c:pt>
                <c:pt idx="40">
                  <c:v>0.78399999999999992</c:v>
                </c:pt>
                <c:pt idx="41">
                  <c:v>0.55499999999999994</c:v>
                </c:pt>
                <c:pt idx="42">
                  <c:v>0.59083333333333321</c:v>
                </c:pt>
                <c:pt idx="43">
                  <c:v>0.61116666666666675</c:v>
                </c:pt>
                <c:pt idx="44">
                  <c:v>0.53933333333333322</c:v>
                </c:pt>
                <c:pt idx="45">
                  <c:v>0.55233333333333334</c:v>
                </c:pt>
                <c:pt idx="46">
                  <c:v>0.47283333333333333</c:v>
                </c:pt>
                <c:pt idx="47">
                  <c:v>0.14249999999999999</c:v>
                </c:pt>
                <c:pt idx="48">
                  <c:v>7.0166666666666669E-2</c:v>
                </c:pt>
                <c:pt idx="49">
                  <c:v>-0.29316666666666669</c:v>
                </c:pt>
                <c:pt idx="50">
                  <c:v>-0.69183333333333341</c:v>
                </c:pt>
                <c:pt idx="51">
                  <c:v>-0.55016666666666669</c:v>
                </c:pt>
                <c:pt idx="52">
                  <c:v>-0.40250000000000014</c:v>
                </c:pt>
                <c:pt idx="53">
                  <c:v>-0.22683333333333344</c:v>
                </c:pt>
                <c:pt idx="54">
                  <c:v>9.2833333333333323E-2</c:v>
                </c:pt>
                <c:pt idx="55">
                  <c:v>0.44266666666666665</c:v>
                </c:pt>
                <c:pt idx="56">
                  <c:v>6.8833333333333219E-2</c:v>
                </c:pt>
                <c:pt idx="57">
                  <c:v>3.1333333333333234E-2</c:v>
                </c:pt>
                <c:pt idx="58">
                  <c:v>0.21016666666666656</c:v>
                </c:pt>
                <c:pt idx="59">
                  <c:v>0.25533333333333319</c:v>
                </c:pt>
                <c:pt idx="60">
                  <c:v>0.12333333333333327</c:v>
                </c:pt>
                <c:pt idx="61">
                  <c:v>0.33750000000000002</c:v>
                </c:pt>
                <c:pt idx="62">
                  <c:v>0.17049999999999993</c:v>
                </c:pt>
                <c:pt idx="63">
                  <c:v>-2.0000000000000028E-2</c:v>
                </c:pt>
                <c:pt idx="64">
                  <c:v>-0.35649999999999998</c:v>
                </c:pt>
                <c:pt idx="65">
                  <c:v>-0.16333333333333333</c:v>
                </c:pt>
                <c:pt idx="66">
                  <c:v>-1.6833333333333301E-2</c:v>
                </c:pt>
                <c:pt idx="67">
                  <c:v>6.9333333333333386E-2</c:v>
                </c:pt>
                <c:pt idx="68">
                  <c:v>-9.0499999999999955E-2</c:v>
                </c:pt>
                <c:pt idx="69">
                  <c:v>7.8333333333333366E-2</c:v>
                </c:pt>
                <c:pt idx="70">
                  <c:v>1.016666666666668E-2</c:v>
                </c:pt>
                <c:pt idx="71">
                  <c:v>-2.6666666666666783E-3</c:v>
                </c:pt>
                <c:pt idx="72">
                  <c:v>0.20266666666666663</c:v>
                </c:pt>
                <c:pt idx="73">
                  <c:v>0.26499999999999996</c:v>
                </c:pt>
                <c:pt idx="74">
                  <c:v>0.23233333333333334</c:v>
                </c:pt>
                <c:pt idx="75">
                  <c:v>1.6666666666666607E-2</c:v>
                </c:pt>
                <c:pt idx="76">
                  <c:v>-1.8500000000000044E-2</c:v>
                </c:pt>
                <c:pt idx="77">
                  <c:v>-0.23266666666666672</c:v>
                </c:pt>
                <c:pt idx="78">
                  <c:v>-0.31050000000000005</c:v>
                </c:pt>
                <c:pt idx="79">
                  <c:v>-0.16283333333333333</c:v>
                </c:pt>
                <c:pt idx="80">
                  <c:v>1.5499999999999948E-2</c:v>
                </c:pt>
                <c:pt idx="81">
                  <c:v>0.23099999999999996</c:v>
                </c:pt>
                <c:pt idx="82">
                  <c:v>0.15266666666666667</c:v>
                </c:pt>
                <c:pt idx="83">
                  <c:v>0.31066666666666665</c:v>
                </c:pt>
                <c:pt idx="84">
                  <c:v>0.24850000000000003</c:v>
                </c:pt>
                <c:pt idx="85">
                  <c:v>0.24466666666666673</c:v>
                </c:pt>
                <c:pt idx="86">
                  <c:v>-6.1666666666666701E-3</c:v>
                </c:pt>
                <c:pt idx="87">
                  <c:v>0.10316666666666666</c:v>
                </c:pt>
                <c:pt idx="88">
                  <c:v>6.7333333333333328E-2</c:v>
                </c:pt>
                <c:pt idx="89">
                  <c:v>-1.6666666666667051E-4</c:v>
                </c:pt>
                <c:pt idx="90">
                  <c:v>-0.24366666666666664</c:v>
                </c:pt>
                <c:pt idx="91">
                  <c:v>-8.6666666666666455E-3</c:v>
                </c:pt>
                <c:pt idx="92">
                  <c:v>-3.4666666666666679E-2</c:v>
                </c:pt>
                <c:pt idx="93">
                  <c:v>0.14799999999999996</c:v>
                </c:pt>
                <c:pt idx="94">
                  <c:v>-8.7500000000000092E-2</c:v>
                </c:pt>
                <c:pt idx="95">
                  <c:v>-0.19416666666666674</c:v>
                </c:pt>
                <c:pt idx="96">
                  <c:v>-0.47000000000000008</c:v>
                </c:pt>
                <c:pt idx="97">
                  <c:v>-0.14666666666666678</c:v>
                </c:pt>
                <c:pt idx="98">
                  <c:v>-0.1793333333333334</c:v>
                </c:pt>
                <c:pt idx="99">
                  <c:v>0.13166666666666665</c:v>
                </c:pt>
                <c:pt idx="100">
                  <c:v>0.30199999999999999</c:v>
                </c:pt>
                <c:pt idx="101">
                  <c:v>0.33983333333333338</c:v>
                </c:pt>
                <c:pt idx="102">
                  <c:v>-5.3666666666666661E-2</c:v>
                </c:pt>
                <c:pt idx="103">
                  <c:v>-0.187</c:v>
                </c:pt>
                <c:pt idx="104">
                  <c:v>-0.39800000000000002</c:v>
                </c:pt>
                <c:pt idx="105">
                  <c:v>-6.5333333333333382E-2</c:v>
                </c:pt>
                <c:pt idx="106">
                  <c:v>-9.1000000000000053E-2</c:v>
                </c:pt>
                <c:pt idx="107">
                  <c:v>-0.1123333333333334</c:v>
                </c:pt>
                <c:pt idx="108">
                  <c:v>-0.2143333333333334</c:v>
                </c:pt>
                <c:pt idx="109">
                  <c:v>0.1268333333333333</c:v>
                </c:pt>
                <c:pt idx="110">
                  <c:v>-0.30016666666666669</c:v>
                </c:pt>
                <c:pt idx="111">
                  <c:v>-0.35766666666666669</c:v>
                </c:pt>
                <c:pt idx="112">
                  <c:v>0.14449999999999999</c:v>
                </c:pt>
                <c:pt idx="113">
                  <c:v>0.12533333333333335</c:v>
                </c:pt>
                <c:pt idx="114">
                  <c:v>-0.11850000000000001</c:v>
                </c:pt>
                <c:pt idx="115">
                  <c:v>-0.09</c:v>
                </c:pt>
                <c:pt idx="116">
                  <c:v>0.22933333333333331</c:v>
                </c:pt>
                <c:pt idx="117">
                  <c:v>-0.1261666666666667</c:v>
                </c:pt>
                <c:pt idx="118">
                  <c:v>-9.3500000000000014E-2</c:v>
                </c:pt>
                <c:pt idx="119">
                  <c:v>2.5499999999999984E-2</c:v>
                </c:pt>
                <c:pt idx="120">
                  <c:v>0.14266666666666666</c:v>
                </c:pt>
                <c:pt idx="121">
                  <c:v>-0.11533333333333333</c:v>
                </c:pt>
                <c:pt idx="122">
                  <c:v>3.5666666666666624E-2</c:v>
                </c:pt>
                <c:pt idx="123">
                  <c:v>0.60416666666666652</c:v>
                </c:pt>
                <c:pt idx="124">
                  <c:v>0.47066666666666646</c:v>
                </c:pt>
                <c:pt idx="125">
                  <c:v>0.28366666666666646</c:v>
                </c:pt>
                <c:pt idx="126">
                  <c:v>0.30483333333333312</c:v>
                </c:pt>
                <c:pt idx="127">
                  <c:v>0.3994999999999998</c:v>
                </c:pt>
                <c:pt idx="128">
                  <c:v>-0.28600000000000003</c:v>
                </c:pt>
                <c:pt idx="129">
                  <c:v>-0.27150000000000007</c:v>
                </c:pt>
                <c:pt idx="130">
                  <c:v>-0.13300000000000006</c:v>
                </c:pt>
                <c:pt idx="131">
                  <c:v>-6.2666666666666718E-2</c:v>
                </c:pt>
                <c:pt idx="132">
                  <c:v>-0.18400000000000005</c:v>
                </c:pt>
                <c:pt idx="133">
                  <c:v>9.5500000000000002E-2</c:v>
                </c:pt>
                <c:pt idx="134">
                  <c:v>0.11499999999999999</c:v>
                </c:pt>
                <c:pt idx="135">
                  <c:v>0.11033333333333335</c:v>
                </c:pt>
                <c:pt idx="136">
                  <c:v>-0.13666666666666666</c:v>
                </c:pt>
                <c:pt idx="137">
                  <c:v>0.2545</c:v>
                </c:pt>
                <c:pt idx="138">
                  <c:v>0.52600000000000013</c:v>
                </c:pt>
                <c:pt idx="139">
                  <c:v>0.41183333333333338</c:v>
                </c:pt>
                <c:pt idx="140">
                  <c:v>0.39666666666666672</c:v>
                </c:pt>
                <c:pt idx="141">
                  <c:v>0.51366666666666672</c:v>
                </c:pt>
                <c:pt idx="142">
                  <c:v>3.0666666666666769E-2</c:v>
                </c:pt>
                <c:pt idx="143">
                  <c:v>-0.4291666666666667</c:v>
                </c:pt>
                <c:pt idx="144">
                  <c:v>-0.34150000000000003</c:v>
                </c:pt>
                <c:pt idx="145">
                  <c:v>-0.34666666666666662</c:v>
                </c:pt>
                <c:pt idx="146">
                  <c:v>-0.17433333333333331</c:v>
                </c:pt>
                <c:pt idx="147">
                  <c:v>-0.44133333333333324</c:v>
                </c:pt>
                <c:pt idx="148">
                  <c:v>-0.27299999999999996</c:v>
                </c:pt>
                <c:pt idx="149">
                  <c:v>-0.11233333333333331</c:v>
                </c:pt>
                <c:pt idx="150">
                  <c:v>-0.16350000000000001</c:v>
                </c:pt>
                <c:pt idx="151">
                  <c:v>-0.26716666666666666</c:v>
                </c:pt>
                <c:pt idx="152">
                  <c:v>4.9333333333333299E-2</c:v>
                </c:pt>
                <c:pt idx="153">
                  <c:v>-0.16666666666666669</c:v>
                </c:pt>
                <c:pt idx="154">
                  <c:v>-0.30895833333333333</c:v>
                </c:pt>
                <c:pt idx="155">
                  <c:v>-0.16305555555555554</c:v>
                </c:pt>
                <c:pt idx="156">
                  <c:v>-0.17541666666666664</c:v>
                </c:pt>
                <c:pt idx="157">
                  <c:v>-0.72916666666666663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ensodata!$P$1:$P$158</c:f>
              <c:numCache>
                <c:formatCode>0.00</c:formatCode>
                <c:ptCount val="158"/>
                <c:pt idx="0">
                  <c:v>0.47515016728536097</c:v>
                </c:pt>
                <c:pt idx="1">
                  <c:v>0.53340580909227275</c:v>
                </c:pt>
                <c:pt idx="2">
                  <c:v>0.57633577074039111</c:v>
                </c:pt>
                <c:pt idx="3">
                  <c:v>0.6134457827120734</c:v>
                </c:pt>
                <c:pt idx="4">
                  <c:v>0.6163983269249661</c:v>
                </c:pt>
                <c:pt idx="5">
                  <c:v>0.61734383879086407</c:v>
                </c:pt>
                <c:pt idx="6">
                  <c:v>0.61541769122802659</c:v>
                </c:pt>
                <c:pt idx="7">
                  <c:v>0.60298441431533201</c:v>
                </c:pt>
                <c:pt idx="8">
                  <c:v>0.58160884461807594</c:v>
                </c:pt>
                <c:pt idx="9">
                  <c:v>0.52450069226882445</c:v>
                </c:pt>
                <c:pt idx="10">
                  <c:v>0.46901455090663124</c:v>
                </c:pt>
                <c:pt idx="11">
                  <c:v>0.45396812106694778</c:v>
                </c:pt>
                <c:pt idx="12">
                  <c:v>0.4537616277012797</c:v>
                </c:pt>
                <c:pt idx="13">
                  <c:v>0.45084737880391296</c:v>
                </c:pt>
                <c:pt idx="14">
                  <c:v>0.42150891679938629</c:v>
                </c:pt>
                <c:pt idx="15">
                  <c:v>0.37551272904714517</c:v>
                </c:pt>
                <c:pt idx="16">
                  <c:v>0.31883322682281956</c:v>
                </c:pt>
                <c:pt idx="17">
                  <c:v>0.24968437004728516</c:v>
                </c:pt>
                <c:pt idx="18">
                  <c:v>0.23942435799020781</c:v>
                </c:pt>
                <c:pt idx="19">
                  <c:v>0.24178645509145022</c:v>
                </c:pt>
                <c:pt idx="20">
                  <c:v>0.27515435228688928</c:v>
                </c:pt>
                <c:pt idx="21">
                  <c:v>0.27992046336766063</c:v>
                </c:pt>
                <c:pt idx="22">
                  <c:v>0.21096683397309168</c:v>
                </c:pt>
                <c:pt idx="23">
                  <c:v>0.20182706816892884</c:v>
                </c:pt>
                <c:pt idx="24">
                  <c:v>0.2127207497371669</c:v>
                </c:pt>
                <c:pt idx="25">
                  <c:v>0.21557360551701221</c:v>
                </c:pt>
                <c:pt idx="26">
                  <c:v>0.2464949732254125</c:v>
                </c:pt>
                <c:pt idx="27">
                  <c:v>0.28311288153937586</c:v>
                </c:pt>
                <c:pt idx="28">
                  <c:v>0.29021164332999788</c:v>
                </c:pt>
                <c:pt idx="29">
                  <c:v>0.29854510282167318</c:v>
                </c:pt>
                <c:pt idx="30">
                  <c:v>0.30782988127513017</c:v>
                </c:pt>
                <c:pt idx="31">
                  <c:v>0.30627528975343915</c:v>
                </c:pt>
                <c:pt idx="32">
                  <c:v>0.3098375339858333</c:v>
                </c:pt>
                <c:pt idx="33">
                  <c:v>0.30882461702096237</c:v>
                </c:pt>
                <c:pt idx="34">
                  <c:v>0.2813075978194769</c:v>
                </c:pt>
                <c:pt idx="35">
                  <c:v>0.24367063561907418</c:v>
                </c:pt>
                <c:pt idx="36">
                  <c:v>0.29505254493649824</c:v>
                </c:pt>
                <c:pt idx="37">
                  <c:v>0.41390362940947911</c:v>
                </c:pt>
                <c:pt idx="38">
                  <c:v>0.47762409752953577</c:v>
                </c:pt>
                <c:pt idx="39">
                  <c:v>0.50575857688746917</c:v>
                </c:pt>
                <c:pt idx="40">
                  <c:v>0.49918861515891316</c:v>
                </c:pt>
                <c:pt idx="41">
                  <c:v>0.46508471417733827</c:v>
                </c:pt>
                <c:pt idx="42">
                  <c:v>0.457623154257492</c:v>
                </c:pt>
                <c:pt idx="43">
                  <c:v>0.43494659984780853</c:v>
                </c:pt>
                <c:pt idx="44">
                  <c:v>0.40490865126966091</c:v>
                </c:pt>
                <c:pt idx="45">
                  <c:v>0.38115119488709254</c:v>
                </c:pt>
                <c:pt idx="46">
                  <c:v>0.35507136314309823</c:v>
                </c:pt>
                <c:pt idx="47">
                  <c:v>0.32852043626717814</c:v>
                </c:pt>
                <c:pt idx="48">
                  <c:v>0.34128480760549529</c:v>
                </c:pt>
                <c:pt idx="49">
                  <c:v>0.34476715700874494</c:v>
                </c:pt>
                <c:pt idx="50">
                  <c:v>0.33640848480796925</c:v>
                </c:pt>
                <c:pt idx="51">
                  <c:v>0.29342204083473183</c:v>
                </c:pt>
                <c:pt idx="52">
                  <c:v>0.25158062474048104</c:v>
                </c:pt>
                <c:pt idx="53">
                  <c:v>0.21828394850144653</c:v>
                </c:pt>
                <c:pt idx="54">
                  <c:v>0.20121919637000338</c:v>
                </c:pt>
                <c:pt idx="55">
                  <c:v>0.2068336532186798</c:v>
                </c:pt>
                <c:pt idx="56">
                  <c:v>0.17804687590158669</c:v>
                </c:pt>
                <c:pt idx="57">
                  <c:v>0.1782552570348534</c:v>
                </c:pt>
                <c:pt idx="58">
                  <c:v>0.17869609854420612</c:v>
                </c:pt>
                <c:pt idx="59">
                  <c:v>0.17816751217088481</c:v>
                </c:pt>
                <c:pt idx="60">
                  <c:v>0.1790715234218174</c:v>
                </c:pt>
                <c:pt idx="61">
                  <c:v>0.18508482528800829</c:v>
                </c:pt>
                <c:pt idx="62">
                  <c:v>0.16575442146637667</c:v>
                </c:pt>
                <c:pt idx="63">
                  <c:v>0.16090103672838352</c:v>
                </c:pt>
                <c:pt idx="64">
                  <c:v>0.17394200549593036</c:v>
                </c:pt>
                <c:pt idx="65">
                  <c:v>0.16699499025555159</c:v>
                </c:pt>
                <c:pt idx="66">
                  <c:v>0.16695677132738132</c:v>
                </c:pt>
                <c:pt idx="67">
                  <c:v>0.16688705940932208</c:v>
                </c:pt>
                <c:pt idx="68">
                  <c:v>0.17695789286888519</c:v>
                </c:pt>
                <c:pt idx="69">
                  <c:v>0.17755775213118785</c:v>
                </c:pt>
                <c:pt idx="70">
                  <c:v>0.19226033437025219</c:v>
                </c:pt>
                <c:pt idx="71">
                  <c:v>0.19883646781731448</c:v>
                </c:pt>
                <c:pt idx="72">
                  <c:v>0.20304645776518493</c:v>
                </c:pt>
                <c:pt idx="73">
                  <c:v>0.20143087962722911</c:v>
                </c:pt>
                <c:pt idx="74">
                  <c:v>0.19391074921985027</c:v>
                </c:pt>
                <c:pt idx="75">
                  <c:v>0.18746546812660392</c:v>
                </c:pt>
                <c:pt idx="76">
                  <c:v>0.18772952577411697</c:v>
                </c:pt>
                <c:pt idx="77">
                  <c:v>0.20271865333875277</c:v>
                </c:pt>
                <c:pt idx="78">
                  <c:v>0.18876734045309274</c:v>
                </c:pt>
                <c:pt idx="79">
                  <c:v>0.16108029872508506</c:v>
                </c:pt>
                <c:pt idx="80">
                  <c:v>0.14808088005908138</c:v>
                </c:pt>
                <c:pt idx="81">
                  <c:v>0.15437046375315805</c:v>
                </c:pt>
                <c:pt idx="82">
                  <c:v>0.1639796865676893</c:v>
                </c:pt>
                <c:pt idx="83">
                  <c:v>0.21153779498174485</c:v>
                </c:pt>
                <c:pt idx="84">
                  <c:v>0.19549489967709083</c:v>
                </c:pt>
                <c:pt idx="85">
                  <c:v>0.18207054820538532</c:v>
                </c:pt>
                <c:pt idx="86">
                  <c:v>0.16972090724277714</c:v>
                </c:pt>
                <c:pt idx="87">
                  <c:v>0.19599620302320045</c:v>
                </c:pt>
                <c:pt idx="88">
                  <c:v>0.21855208123010914</c:v>
                </c:pt>
                <c:pt idx="89">
                  <c:v>0.21692719051079326</c:v>
                </c:pt>
                <c:pt idx="90">
                  <c:v>0.2203069097027133</c:v>
                </c:pt>
                <c:pt idx="91">
                  <c:v>0.2342268895875553</c:v>
                </c:pt>
                <c:pt idx="92">
                  <c:v>0.23376317321991966</c:v>
                </c:pt>
                <c:pt idx="93">
                  <c:v>0.23370578888213436</c:v>
                </c:pt>
                <c:pt idx="94">
                  <c:v>0.22541220720335481</c:v>
                </c:pt>
                <c:pt idx="95">
                  <c:v>0.22798800120517021</c:v>
                </c:pt>
                <c:pt idx="96">
                  <c:v>0.2333895628218795</c:v>
                </c:pt>
                <c:pt idx="97">
                  <c:v>0.21482393087350926</c:v>
                </c:pt>
                <c:pt idx="98">
                  <c:v>0.22830973682250374</c:v>
                </c:pt>
                <c:pt idx="99">
                  <c:v>0.23334141796564392</c:v>
                </c:pt>
                <c:pt idx="100">
                  <c:v>0.23296278924360686</c:v>
                </c:pt>
                <c:pt idx="101">
                  <c:v>0.2096199672685207</c:v>
                </c:pt>
                <c:pt idx="102">
                  <c:v>0.1708174163942007</c:v>
                </c:pt>
                <c:pt idx="103">
                  <c:v>0.19367896192679343</c:v>
                </c:pt>
                <c:pt idx="104">
                  <c:v>0.19209467937059277</c:v>
                </c:pt>
                <c:pt idx="105">
                  <c:v>0.17044881499968997</c:v>
                </c:pt>
                <c:pt idx="106">
                  <c:v>0.17225102406964174</c:v>
                </c:pt>
                <c:pt idx="107">
                  <c:v>0.18024220959830448</c:v>
                </c:pt>
                <c:pt idx="108">
                  <c:v>0.18033123141036336</c:v>
                </c:pt>
                <c:pt idx="109">
                  <c:v>0.17449202438819827</c:v>
                </c:pt>
                <c:pt idx="110">
                  <c:v>0.24080085937695253</c:v>
                </c:pt>
                <c:pt idx="111">
                  <c:v>0.25285094447539663</c:v>
                </c:pt>
                <c:pt idx="112">
                  <c:v>0.22769405844045257</c:v>
                </c:pt>
                <c:pt idx="113">
                  <c:v>0.23360339159897603</c:v>
                </c:pt>
                <c:pt idx="114">
                  <c:v>0.24529496615553567</c:v>
                </c:pt>
                <c:pt idx="115">
                  <c:v>0.26233791088437725</c:v>
                </c:pt>
                <c:pt idx="116">
                  <c:v>0.27793428463414072</c:v>
                </c:pt>
                <c:pt idx="117">
                  <c:v>0.28324153463323826</c:v>
                </c:pt>
                <c:pt idx="118">
                  <c:v>0.2800270427809512</c:v>
                </c:pt>
                <c:pt idx="119">
                  <c:v>0.28565620666562347</c:v>
                </c:pt>
                <c:pt idx="120">
                  <c:v>0.28511420419234534</c:v>
                </c:pt>
                <c:pt idx="121">
                  <c:v>0.28482970433240534</c:v>
                </c:pt>
                <c:pt idx="122">
                  <c:v>0.27864927698909353</c:v>
                </c:pt>
                <c:pt idx="123">
                  <c:v>0.28570618467605657</c:v>
                </c:pt>
                <c:pt idx="124">
                  <c:v>0.25078540516633818</c:v>
                </c:pt>
                <c:pt idx="125">
                  <c:v>0.25794356185996603</c:v>
                </c:pt>
                <c:pt idx="126">
                  <c:v>0.26808820510101838</c:v>
                </c:pt>
                <c:pt idx="127">
                  <c:v>0.27500232128002433</c:v>
                </c:pt>
                <c:pt idx="128">
                  <c:v>0.28639850840499437</c:v>
                </c:pt>
                <c:pt idx="129">
                  <c:v>0.26562535355144185</c:v>
                </c:pt>
                <c:pt idx="130">
                  <c:v>0.28601601558682205</c:v>
                </c:pt>
                <c:pt idx="131">
                  <c:v>0.30435706495060699</c:v>
                </c:pt>
                <c:pt idx="132">
                  <c:v>0.32433020230654613</c:v>
                </c:pt>
                <c:pt idx="133">
                  <c:v>0.32375170927933999</c:v>
                </c:pt>
                <c:pt idx="134">
                  <c:v>0.35151744746600544</c:v>
                </c:pt>
                <c:pt idx="135">
                  <c:v>0.35991389300568877</c:v>
                </c:pt>
                <c:pt idx="136">
                  <c:v>0.35992635676688406</c:v>
                </c:pt>
                <c:pt idx="137">
                  <c:v>0.36073082044212673</c:v>
                </c:pt>
                <c:pt idx="138">
                  <c:v>0.3581737997796543</c:v>
                </c:pt>
                <c:pt idx="139">
                  <c:v>0.32005328582789272</c:v>
                </c:pt>
                <c:pt idx="140">
                  <c:v>0.28704494804438241</c:v>
                </c:pt>
                <c:pt idx="141">
                  <c:v>0.24803205653762553</c:v>
                </c:pt>
                <c:pt idx="142">
                  <c:v>0.15058080511840652</c:v>
                </c:pt>
                <c:pt idx="143">
                  <c:v>0.13303408952185947</c:v>
                </c:pt>
                <c:pt idx="144">
                  <c:v>0.18168609295754451</c:v>
                </c:pt>
                <c:pt idx="145">
                  <c:v>0.18744820129709341</c:v>
                </c:pt>
                <c:pt idx="146">
                  <c:v>0.19350224533181634</c:v>
                </c:pt>
                <c:pt idx="147">
                  <c:v>0.2016457371763869</c:v>
                </c:pt>
                <c:pt idx="148">
                  <c:v>0.20176694328359679</c:v>
                </c:pt>
                <c:pt idx="149">
                  <c:v>0.21343278989424391</c:v>
                </c:pt>
                <c:pt idx="150">
                  <c:v>0.22354607243762353</c:v>
                </c:pt>
                <c:pt idx="151">
                  <c:v>0.23910276042528111</c:v>
                </c:pt>
                <c:pt idx="152">
                  <c:v>0.26181578972284991</c:v>
                </c:pt>
                <c:pt idx="153">
                  <c:v>0.24286955978670449</c:v>
                </c:pt>
                <c:pt idx="154">
                  <c:v>0.26504240075780294</c:v>
                </c:pt>
                <c:pt idx="155">
                  <c:v>0.32333513307695616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val>
            <c:numRef>
              <c:f>ensodata!$Q$1:$Q$158</c:f>
              <c:numCache>
                <c:formatCode>0.00</c:formatCode>
                <c:ptCount val="158"/>
                <c:pt idx="0">
                  <c:v>-0.47515016728536097</c:v>
                </c:pt>
                <c:pt idx="1">
                  <c:v>-0.53340580909227275</c:v>
                </c:pt>
                <c:pt idx="2">
                  <c:v>-0.57633577074039111</c:v>
                </c:pt>
                <c:pt idx="3">
                  <c:v>-0.6134457827120734</c:v>
                </c:pt>
                <c:pt idx="4">
                  <c:v>-0.6163983269249661</c:v>
                </c:pt>
                <c:pt idx="5">
                  <c:v>-0.61734383879086407</c:v>
                </c:pt>
                <c:pt idx="6">
                  <c:v>-0.61541769122802659</c:v>
                </c:pt>
                <c:pt idx="7">
                  <c:v>-0.60298441431533201</c:v>
                </c:pt>
                <c:pt idx="8">
                  <c:v>-0.58160884461807594</c:v>
                </c:pt>
                <c:pt idx="9">
                  <c:v>-0.52450069226882445</c:v>
                </c:pt>
                <c:pt idx="10">
                  <c:v>-0.46901455090663124</c:v>
                </c:pt>
                <c:pt idx="11">
                  <c:v>-0.45396812106694778</c:v>
                </c:pt>
                <c:pt idx="12">
                  <c:v>-0.4537616277012797</c:v>
                </c:pt>
                <c:pt idx="13">
                  <c:v>-0.45084737880391296</c:v>
                </c:pt>
                <c:pt idx="14">
                  <c:v>-0.42150891679938629</c:v>
                </c:pt>
                <c:pt idx="15">
                  <c:v>-0.37551272904714517</c:v>
                </c:pt>
                <c:pt idx="16">
                  <c:v>-0.31883322682281956</c:v>
                </c:pt>
                <c:pt idx="17">
                  <c:v>-0.24968437004728516</c:v>
                </c:pt>
                <c:pt idx="18">
                  <c:v>-0.23942435799020781</c:v>
                </c:pt>
                <c:pt idx="19">
                  <c:v>-0.24178645509145022</c:v>
                </c:pt>
                <c:pt idx="20">
                  <c:v>-0.27515435228688928</c:v>
                </c:pt>
                <c:pt idx="21">
                  <c:v>-0.27992046336766063</c:v>
                </c:pt>
                <c:pt idx="22">
                  <c:v>-0.21096683397309168</c:v>
                </c:pt>
                <c:pt idx="23">
                  <c:v>-0.20182706816892884</c:v>
                </c:pt>
                <c:pt idx="24">
                  <c:v>-0.2127207497371669</c:v>
                </c:pt>
                <c:pt idx="25">
                  <c:v>-0.21557360551701221</c:v>
                </c:pt>
                <c:pt idx="26">
                  <c:v>-0.2464949732254125</c:v>
                </c:pt>
                <c:pt idx="27">
                  <c:v>-0.28311288153937586</c:v>
                </c:pt>
                <c:pt idx="28">
                  <c:v>-0.29021164332999788</c:v>
                </c:pt>
                <c:pt idx="29">
                  <c:v>-0.29854510282167318</c:v>
                </c:pt>
                <c:pt idx="30">
                  <c:v>-0.30782988127513017</c:v>
                </c:pt>
                <c:pt idx="31">
                  <c:v>-0.30627528975343915</c:v>
                </c:pt>
                <c:pt idx="32">
                  <c:v>-0.3098375339858333</c:v>
                </c:pt>
                <c:pt idx="33">
                  <c:v>-0.30882461702096237</c:v>
                </c:pt>
                <c:pt idx="34">
                  <c:v>-0.2813075978194769</c:v>
                </c:pt>
                <c:pt idx="35">
                  <c:v>-0.24367063561907418</c:v>
                </c:pt>
                <c:pt idx="36">
                  <c:v>-0.29505254493649824</c:v>
                </c:pt>
                <c:pt idx="37">
                  <c:v>-0.41390362940947911</c:v>
                </c:pt>
                <c:pt idx="38">
                  <c:v>-0.47762409752953577</c:v>
                </c:pt>
                <c:pt idx="39">
                  <c:v>-0.50575857688746917</c:v>
                </c:pt>
                <c:pt idx="40">
                  <c:v>-0.49918861515891316</c:v>
                </c:pt>
                <c:pt idx="41">
                  <c:v>-0.46508471417733827</c:v>
                </c:pt>
                <c:pt idx="42">
                  <c:v>-0.457623154257492</c:v>
                </c:pt>
                <c:pt idx="43">
                  <c:v>-0.43494659984780853</c:v>
                </c:pt>
                <c:pt idx="44">
                  <c:v>-0.40490865126966091</c:v>
                </c:pt>
                <c:pt idx="45">
                  <c:v>-0.38115119488709254</c:v>
                </c:pt>
                <c:pt idx="46">
                  <c:v>-0.35507136314309823</c:v>
                </c:pt>
                <c:pt idx="47">
                  <c:v>-0.32852043626717814</c:v>
                </c:pt>
                <c:pt idx="48">
                  <c:v>-0.34128480760549529</c:v>
                </c:pt>
                <c:pt idx="49">
                  <c:v>-0.34476715700874494</c:v>
                </c:pt>
                <c:pt idx="50">
                  <c:v>-0.33640848480796925</c:v>
                </c:pt>
                <c:pt idx="51">
                  <c:v>-0.29342204083473183</c:v>
                </c:pt>
                <c:pt idx="52">
                  <c:v>-0.25158062474048104</c:v>
                </c:pt>
                <c:pt idx="53">
                  <c:v>-0.21828394850144653</c:v>
                </c:pt>
                <c:pt idx="54">
                  <c:v>-0.20121919637000338</c:v>
                </c:pt>
                <c:pt idx="55">
                  <c:v>-0.2068336532186798</c:v>
                </c:pt>
                <c:pt idx="56">
                  <c:v>-0.17804687590158669</c:v>
                </c:pt>
                <c:pt idx="57">
                  <c:v>-0.1782552570348534</c:v>
                </c:pt>
                <c:pt idx="58">
                  <c:v>-0.17869609854420612</c:v>
                </c:pt>
                <c:pt idx="59">
                  <c:v>-0.17816751217088481</c:v>
                </c:pt>
                <c:pt idx="60">
                  <c:v>-0.1790715234218174</c:v>
                </c:pt>
                <c:pt idx="61">
                  <c:v>-0.18508482528800829</c:v>
                </c:pt>
                <c:pt idx="62">
                  <c:v>-0.16575442146637667</c:v>
                </c:pt>
                <c:pt idx="63">
                  <c:v>-0.16090103672838352</c:v>
                </c:pt>
                <c:pt idx="64">
                  <c:v>-0.17394200549593036</c:v>
                </c:pt>
                <c:pt idx="65">
                  <c:v>-0.16699499025555159</c:v>
                </c:pt>
                <c:pt idx="66">
                  <c:v>-0.16695677132738132</c:v>
                </c:pt>
                <c:pt idx="67">
                  <c:v>-0.16688705940932208</c:v>
                </c:pt>
                <c:pt idx="68">
                  <c:v>-0.17695789286888519</c:v>
                </c:pt>
                <c:pt idx="69">
                  <c:v>-0.17755775213118785</c:v>
                </c:pt>
                <c:pt idx="70">
                  <c:v>-0.19226033437025219</c:v>
                </c:pt>
                <c:pt idx="71">
                  <c:v>-0.19883646781731448</c:v>
                </c:pt>
                <c:pt idx="72">
                  <c:v>-0.20304645776518493</c:v>
                </c:pt>
                <c:pt idx="73">
                  <c:v>-0.20143087962722911</c:v>
                </c:pt>
                <c:pt idx="74">
                  <c:v>-0.19391074921985027</c:v>
                </c:pt>
                <c:pt idx="75">
                  <c:v>-0.18746546812660392</c:v>
                </c:pt>
                <c:pt idx="76">
                  <c:v>-0.18772952577411697</c:v>
                </c:pt>
                <c:pt idx="77">
                  <c:v>-0.20271865333875277</c:v>
                </c:pt>
                <c:pt idx="78">
                  <c:v>-0.18876734045309274</c:v>
                </c:pt>
                <c:pt idx="79">
                  <c:v>-0.16108029872508506</c:v>
                </c:pt>
                <c:pt idx="80">
                  <c:v>-0.14808088005908138</c:v>
                </c:pt>
                <c:pt idx="81">
                  <c:v>-0.15437046375315805</c:v>
                </c:pt>
                <c:pt idx="82">
                  <c:v>-0.1639796865676893</c:v>
                </c:pt>
                <c:pt idx="83">
                  <c:v>-0.21153779498174485</c:v>
                </c:pt>
                <c:pt idx="84">
                  <c:v>-0.19549489967709083</c:v>
                </c:pt>
                <c:pt idx="85">
                  <c:v>-0.18207054820538532</c:v>
                </c:pt>
                <c:pt idx="86">
                  <c:v>-0.16972090724277714</c:v>
                </c:pt>
                <c:pt idx="87">
                  <c:v>-0.19599620302320045</c:v>
                </c:pt>
                <c:pt idx="88">
                  <c:v>-0.21855208123010914</c:v>
                </c:pt>
                <c:pt idx="89">
                  <c:v>-0.21692719051079326</c:v>
                </c:pt>
                <c:pt idx="90">
                  <c:v>-0.2203069097027133</c:v>
                </c:pt>
                <c:pt idx="91">
                  <c:v>-0.2342268895875553</c:v>
                </c:pt>
                <c:pt idx="92">
                  <c:v>-0.23376317321991966</c:v>
                </c:pt>
                <c:pt idx="93">
                  <c:v>-0.23370578888213436</c:v>
                </c:pt>
                <c:pt idx="94">
                  <c:v>-0.22541220720335481</c:v>
                </c:pt>
                <c:pt idx="95">
                  <c:v>-0.22798800120517021</c:v>
                </c:pt>
                <c:pt idx="96">
                  <c:v>-0.2333895628218795</c:v>
                </c:pt>
                <c:pt idx="97">
                  <c:v>-0.21482393087350926</c:v>
                </c:pt>
                <c:pt idx="98">
                  <c:v>-0.22830973682250374</c:v>
                </c:pt>
                <c:pt idx="99">
                  <c:v>-0.23334141796564392</c:v>
                </c:pt>
                <c:pt idx="100">
                  <c:v>-0.23296278924360686</c:v>
                </c:pt>
                <c:pt idx="101">
                  <c:v>-0.2096199672685207</c:v>
                </c:pt>
                <c:pt idx="102">
                  <c:v>-0.1708174163942007</c:v>
                </c:pt>
                <c:pt idx="103">
                  <c:v>-0.19367896192679343</c:v>
                </c:pt>
                <c:pt idx="104">
                  <c:v>-0.19209467937059277</c:v>
                </c:pt>
                <c:pt idx="105">
                  <c:v>-0.17044881499968997</c:v>
                </c:pt>
                <c:pt idx="106">
                  <c:v>-0.17225102406964174</c:v>
                </c:pt>
                <c:pt idx="107">
                  <c:v>-0.18024220959830448</c:v>
                </c:pt>
                <c:pt idx="108">
                  <c:v>-0.18033123141036336</c:v>
                </c:pt>
                <c:pt idx="109">
                  <c:v>-0.17449202438819827</c:v>
                </c:pt>
                <c:pt idx="110">
                  <c:v>-0.24080085937695253</c:v>
                </c:pt>
                <c:pt idx="111">
                  <c:v>-0.25285094447539663</c:v>
                </c:pt>
                <c:pt idx="112">
                  <c:v>-0.22769405844045257</c:v>
                </c:pt>
                <c:pt idx="113">
                  <c:v>-0.23360339159897603</c:v>
                </c:pt>
                <c:pt idx="114">
                  <c:v>-0.24529496615553567</c:v>
                </c:pt>
                <c:pt idx="115">
                  <c:v>-0.26233791088437725</c:v>
                </c:pt>
                <c:pt idx="116">
                  <c:v>-0.27793428463414072</c:v>
                </c:pt>
                <c:pt idx="117">
                  <c:v>-0.28324153463323826</c:v>
                </c:pt>
                <c:pt idx="118">
                  <c:v>-0.2800270427809512</c:v>
                </c:pt>
                <c:pt idx="119">
                  <c:v>-0.28565620666562347</c:v>
                </c:pt>
                <c:pt idx="120">
                  <c:v>-0.28511420419234534</c:v>
                </c:pt>
                <c:pt idx="121">
                  <c:v>-0.28482970433240534</c:v>
                </c:pt>
                <c:pt idx="122">
                  <c:v>-0.27864927698909353</c:v>
                </c:pt>
                <c:pt idx="123">
                  <c:v>-0.28570618467605657</c:v>
                </c:pt>
                <c:pt idx="124">
                  <c:v>-0.25078540516633818</c:v>
                </c:pt>
                <c:pt idx="125">
                  <c:v>-0.25794356185996603</c:v>
                </c:pt>
                <c:pt idx="126">
                  <c:v>-0.26808820510101838</c:v>
                </c:pt>
                <c:pt idx="127">
                  <c:v>-0.27500232128002433</c:v>
                </c:pt>
                <c:pt idx="128">
                  <c:v>-0.28639850840499437</c:v>
                </c:pt>
                <c:pt idx="129">
                  <c:v>-0.26562535355144185</c:v>
                </c:pt>
                <c:pt idx="130">
                  <c:v>-0.28601601558682205</c:v>
                </c:pt>
                <c:pt idx="131">
                  <c:v>-0.30435706495060699</c:v>
                </c:pt>
                <c:pt idx="132">
                  <c:v>-0.32433020230654613</c:v>
                </c:pt>
                <c:pt idx="133">
                  <c:v>-0.32375170927933999</c:v>
                </c:pt>
                <c:pt idx="134">
                  <c:v>-0.35151744746600544</c:v>
                </c:pt>
                <c:pt idx="135">
                  <c:v>-0.35991389300568877</c:v>
                </c:pt>
                <c:pt idx="136">
                  <c:v>-0.35992635676688406</c:v>
                </c:pt>
                <c:pt idx="137">
                  <c:v>-0.36073082044212673</c:v>
                </c:pt>
                <c:pt idx="138">
                  <c:v>-0.3581737997796543</c:v>
                </c:pt>
                <c:pt idx="139">
                  <c:v>-0.32005328582789272</c:v>
                </c:pt>
                <c:pt idx="140">
                  <c:v>-0.28704494804438241</c:v>
                </c:pt>
                <c:pt idx="141">
                  <c:v>-0.24803205653762553</c:v>
                </c:pt>
                <c:pt idx="142">
                  <c:v>-0.15058080511840652</c:v>
                </c:pt>
                <c:pt idx="143">
                  <c:v>-0.13303408952185947</c:v>
                </c:pt>
                <c:pt idx="144">
                  <c:v>-0.18168609295754451</c:v>
                </c:pt>
                <c:pt idx="145">
                  <c:v>-0.18744820129709341</c:v>
                </c:pt>
                <c:pt idx="146">
                  <c:v>-0.19350224533181634</c:v>
                </c:pt>
                <c:pt idx="147">
                  <c:v>-0.2016457371763869</c:v>
                </c:pt>
                <c:pt idx="148">
                  <c:v>-0.20176694328359679</c:v>
                </c:pt>
                <c:pt idx="149">
                  <c:v>-0.21343278989424391</c:v>
                </c:pt>
                <c:pt idx="150">
                  <c:v>-0.22354607243762353</c:v>
                </c:pt>
                <c:pt idx="151">
                  <c:v>-0.23910276042528111</c:v>
                </c:pt>
                <c:pt idx="152">
                  <c:v>-0.26181578972284991</c:v>
                </c:pt>
                <c:pt idx="153">
                  <c:v>-0.24286955978670449</c:v>
                </c:pt>
                <c:pt idx="154">
                  <c:v>-0.26504240075780294</c:v>
                </c:pt>
                <c:pt idx="155">
                  <c:v>-0.32333513307695616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34112"/>
        <c:axId val="215035904"/>
      </c:lineChart>
      <c:catAx>
        <c:axId val="21503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5035904"/>
        <c:crosses val="autoZero"/>
        <c:auto val="1"/>
        <c:lblAlgn val="ctr"/>
        <c:lblOffset val="100"/>
        <c:noMultiLvlLbl val="0"/>
      </c:catAx>
      <c:valAx>
        <c:axId val="2150359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5034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04666146873098E-2"/>
          <c:y val="7.4548702245552642E-2"/>
          <c:w val="0.92306655356872558"/>
          <c:h val="0.8971988918051909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ensodata!$O$1:$O$158</c:f>
              <c:numCache>
                <c:formatCode>0.00</c:formatCode>
                <c:ptCount val="158"/>
                <c:pt idx="0">
                  <c:v>0.29033333333333333</c:v>
                </c:pt>
                <c:pt idx="1">
                  <c:v>0.22033333333333333</c:v>
                </c:pt>
                <c:pt idx="2">
                  <c:v>0.22983333333333339</c:v>
                </c:pt>
                <c:pt idx="3">
                  <c:v>0.32833333333333331</c:v>
                </c:pt>
                <c:pt idx="4">
                  <c:v>0.38650000000000001</c:v>
                </c:pt>
                <c:pt idx="5">
                  <c:v>0.67400000000000004</c:v>
                </c:pt>
                <c:pt idx="6">
                  <c:v>1.016</c:v>
                </c:pt>
                <c:pt idx="7">
                  <c:v>1.2036666666666667</c:v>
                </c:pt>
                <c:pt idx="8">
                  <c:v>1.2613333333333334</c:v>
                </c:pt>
                <c:pt idx="9">
                  <c:v>1.1359999999999999</c:v>
                </c:pt>
                <c:pt idx="10">
                  <c:v>0.73666666666666669</c:v>
                </c:pt>
                <c:pt idx="11">
                  <c:v>0.40383333333333332</c:v>
                </c:pt>
                <c:pt idx="12">
                  <c:v>3.166666666666669E-2</c:v>
                </c:pt>
                <c:pt idx="13">
                  <c:v>-0.31433333333333324</c:v>
                </c:pt>
                <c:pt idx="14">
                  <c:v>-0.3843333333333333</c:v>
                </c:pt>
                <c:pt idx="15">
                  <c:v>-0.35249999999999992</c:v>
                </c:pt>
                <c:pt idx="16">
                  <c:v>-0.35116666666666668</c:v>
                </c:pt>
                <c:pt idx="17">
                  <c:v>0.17599999999999999</c:v>
                </c:pt>
                <c:pt idx="18">
                  <c:v>0.53166666666666662</c:v>
                </c:pt>
                <c:pt idx="19">
                  <c:v>0.60716666666666674</c:v>
                </c:pt>
                <c:pt idx="20">
                  <c:v>0.82699999999999996</c:v>
                </c:pt>
                <c:pt idx="21">
                  <c:v>0.96883333333333344</c:v>
                </c:pt>
                <c:pt idx="22">
                  <c:v>0.45950000000000008</c:v>
                </c:pt>
                <c:pt idx="23">
                  <c:v>0.28866666666666674</c:v>
                </c:pt>
                <c:pt idx="24">
                  <c:v>0.4870000000000001</c:v>
                </c:pt>
                <c:pt idx="25">
                  <c:v>0.39616666666666667</c:v>
                </c:pt>
                <c:pt idx="26">
                  <c:v>0.13933333333333328</c:v>
                </c:pt>
                <c:pt idx="27">
                  <c:v>0.19649999999999995</c:v>
                </c:pt>
                <c:pt idx="28">
                  <c:v>0.41600000000000004</c:v>
                </c:pt>
                <c:pt idx="29">
                  <c:v>0.30249999999999999</c:v>
                </c:pt>
                <c:pt idx="30">
                  <c:v>0.15449999999999997</c:v>
                </c:pt>
                <c:pt idx="31">
                  <c:v>0.40316666666666673</c:v>
                </c:pt>
                <c:pt idx="32">
                  <c:v>0.27500000000000002</c:v>
                </c:pt>
                <c:pt idx="33">
                  <c:v>-0.12116666666666664</c:v>
                </c:pt>
                <c:pt idx="34">
                  <c:v>-0.19166666666666665</c:v>
                </c:pt>
                <c:pt idx="35">
                  <c:v>2.8000000000000014E-2</c:v>
                </c:pt>
                <c:pt idx="36">
                  <c:v>0.1253333333333333</c:v>
                </c:pt>
                <c:pt idx="37">
                  <c:v>0.46716666666666667</c:v>
                </c:pt>
                <c:pt idx="38">
                  <c:v>0.5153333333333332</c:v>
                </c:pt>
                <c:pt idx="39">
                  <c:v>0.69349999999999989</c:v>
                </c:pt>
                <c:pt idx="40">
                  <c:v>0.78399999999999992</c:v>
                </c:pt>
                <c:pt idx="41">
                  <c:v>0.55499999999999994</c:v>
                </c:pt>
                <c:pt idx="42">
                  <c:v>0.59083333333333321</c:v>
                </c:pt>
                <c:pt idx="43">
                  <c:v>0.61116666666666675</c:v>
                </c:pt>
                <c:pt idx="44">
                  <c:v>0.53933333333333322</c:v>
                </c:pt>
                <c:pt idx="45">
                  <c:v>0.55233333333333334</c:v>
                </c:pt>
                <c:pt idx="46">
                  <c:v>0.47283333333333333</c:v>
                </c:pt>
                <c:pt idx="47">
                  <c:v>0.14249999999999999</c:v>
                </c:pt>
                <c:pt idx="48">
                  <c:v>7.0166666666666669E-2</c:v>
                </c:pt>
                <c:pt idx="49">
                  <c:v>-0.29316666666666669</c:v>
                </c:pt>
                <c:pt idx="50">
                  <c:v>-0.69183333333333341</c:v>
                </c:pt>
                <c:pt idx="51">
                  <c:v>-0.55016666666666669</c:v>
                </c:pt>
                <c:pt idx="52">
                  <c:v>-0.40250000000000014</c:v>
                </c:pt>
                <c:pt idx="53">
                  <c:v>-0.22683333333333344</c:v>
                </c:pt>
                <c:pt idx="54">
                  <c:v>9.2833333333333323E-2</c:v>
                </c:pt>
                <c:pt idx="55">
                  <c:v>0.44266666666666665</c:v>
                </c:pt>
                <c:pt idx="56">
                  <c:v>6.8833333333333219E-2</c:v>
                </c:pt>
                <c:pt idx="57">
                  <c:v>3.1333333333333234E-2</c:v>
                </c:pt>
                <c:pt idx="58">
                  <c:v>0.21016666666666656</c:v>
                </c:pt>
                <c:pt idx="59">
                  <c:v>0.25533333333333319</c:v>
                </c:pt>
                <c:pt idx="60">
                  <c:v>0.12333333333333327</c:v>
                </c:pt>
                <c:pt idx="61">
                  <c:v>0.33750000000000002</c:v>
                </c:pt>
                <c:pt idx="62">
                  <c:v>0.17049999999999993</c:v>
                </c:pt>
                <c:pt idx="63">
                  <c:v>-2.0000000000000028E-2</c:v>
                </c:pt>
                <c:pt idx="64">
                  <c:v>-0.35649999999999998</c:v>
                </c:pt>
                <c:pt idx="65">
                  <c:v>-0.16333333333333333</c:v>
                </c:pt>
                <c:pt idx="66">
                  <c:v>-1.6833333333333301E-2</c:v>
                </c:pt>
                <c:pt idx="67">
                  <c:v>6.9333333333333386E-2</c:v>
                </c:pt>
                <c:pt idx="68">
                  <c:v>-9.0499999999999955E-2</c:v>
                </c:pt>
                <c:pt idx="69">
                  <c:v>7.8333333333333366E-2</c:v>
                </c:pt>
                <c:pt idx="70">
                  <c:v>1.016666666666668E-2</c:v>
                </c:pt>
                <c:pt idx="71">
                  <c:v>-2.6666666666666783E-3</c:v>
                </c:pt>
                <c:pt idx="72">
                  <c:v>0.20266666666666663</c:v>
                </c:pt>
                <c:pt idx="73">
                  <c:v>0.26499999999999996</c:v>
                </c:pt>
                <c:pt idx="74">
                  <c:v>0.23233333333333334</c:v>
                </c:pt>
                <c:pt idx="75">
                  <c:v>1.6666666666666607E-2</c:v>
                </c:pt>
                <c:pt idx="76">
                  <c:v>-1.8500000000000044E-2</c:v>
                </c:pt>
                <c:pt idx="77">
                  <c:v>-0.23266666666666672</c:v>
                </c:pt>
                <c:pt idx="78">
                  <c:v>-0.31050000000000005</c:v>
                </c:pt>
                <c:pt idx="79">
                  <c:v>-0.16283333333333333</c:v>
                </c:pt>
                <c:pt idx="80">
                  <c:v>1.5499999999999948E-2</c:v>
                </c:pt>
                <c:pt idx="81">
                  <c:v>0.23099999999999996</c:v>
                </c:pt>
                <c:pt idx="82">
                  <c:v>0.15266666666666667</c:v>
                </c:pt>
                <c:pt idx="83">
                  <c:v>0.31066666666666665</c:v>
                </c:pt>
                <c:pt idx="84">
                  <c:v>0.24850000000000003</c:v>
                </c:pt>
                <c:pt idx="85">
                  <c:v>0.24466666666666673</c:v>
                </c:pt>
                <c:pt idx="86">
                  <c:v>-6.1666666666666701E-3</c:v>
                </c:pt>
                <c:pt idx="87">
                  <c:v>0.10316666666666666</c:v>
                </c:pt>
                <c:pt idx="88">
                  <c:v>6.7333333333333328E-2</c:v>
                </c:pt>
                <c:pt idx="89">
                  <c:v>-1.6666666666667051E-4</c:v>
                </c:pt>
                <c:pt idx="90">
                  <c:v>-0.24366666666666664</c:v>
                </c:pt>
                <c:pt idx="91">
                  <c:v>-8.6666666666666455E-3</c:v>
                </c:pt>
                <c:pt idx="92">
                  <c:v>-3.4666666666666679E-2</c:v>
                </c:pt>
                <c:pt idx="93">
                  <c:v>0.14799999999999996</c:v>
                </c:pt>
                <c:pt idx="94">
                  <c:v>-8.7500000000000092E-2</c:v>
                </c:pt>
                <c:pt idx="95">
                  <c:v>-0.19416666666666674</c:v>
                </c:pt>
                <c:pt idx="96">
                  <c:v>-0.47000000000000008</c:v>
                </c:pt>
                <c:pt idx="97">
                  <c:v>-0.14666666666666678</c:v>
                </c:pt>
                <c:pt idx="98">
                  <c:v>-0.1793333333333334</c:v>
                </c:pt>
                <c:pt idx="99">
                  <c:v>0.13166666666666665</c:v>
                </c:pt>
                <c:pt idx="100">
                  <c:v>0.30199999999999999</c:v>
                </c:pt>
                <c:pt idx="101">
                  <c:v>0.33983333333333338</c:v>
                </c:pt>
                <c:pt idx="102">
                  <c:v>-5.3666666666666661E-2</c:v>
                </c:pt>
                <c:pt idx="103">
                  <c:v>-0.187</c:v>
                </c:pt>
                <c:pt idx="104">
                  <c:v>-0.39800000000000002</c:v>
                </c:pt>
                <c:pt idx="105">
                  <c:v>-6.5333333333333382E-2</c:v>
                </c:pt>
                <c:pt idx="106">
                  <c:v>-9.1000000000000053E-2</c:v>
                </c:pt>
                <c:pt idx="107">
                  <c:v>-0.1123333333333334</c:v>
                </c:pt>
                <c:pt idx="108">
                  <c:v>-0.2143333333333334</c:v>
                </c:pt>
                <c:pt idx="109">
                  <c:v>0.1268333333333333</c:v>
                </c:pt>
                <c:pt idx="110">
                  <c:v>-0.30016666666666669</c:v>
                </c:pt>
                <c:pt idx="111">
                  <c:v>-0.35766666666666669</c:v>
                </c:pt>
                <c:pt idx="112">
                  <c:v>0.14449999999999999</c:v>
                </c:pt>
                <c:pt idx="113">
                  <c:v>0.12533333333333335</c:v>
                </c:pt>
                <c:pt idx="114">
                  <c:v>-0.11850000000000001</c:v>
                </c:pt>
                <c:pt idx="115">
                  <c:v>-0.09</c:v>
                </c:pt>
                <c:pt idx="116">
                  <c:v>0.22933333333333331</c:v>
                </c:pt>
                <c:pt idx="117">
                  <c:v>-0.1261666666666667</c:v>
                </c:pt>
                <c:pt idx="118">
                  <c:v>-9.3500000000000014E-2</c:v>
                </c:pt>
                <c:pt idx="119">
                  <c:v>2.5499999999999984E-2</c:v>
                </c:pt>
                <c:pt idx="120">
                  <c:v>0.14266666666666666</c:v>
                </c:pt>
                <c:pt idx="121">
                  <c:v>-0.11533333333333333</c:v>
                </c:pt>
                <c:pt idx="122">
                  <c:v>3.5666666666666624E-2</c:v>
                </c:pt>
                <c:pt idx="123">
                  <c:v>0.60416666666666652</c:v>
                </c:pt>
                <c:pt idx="124">
                  <c:v>0.47066666666666646</c:v>
                </c:pt>
                <c:pt idx="125">
                  <c:v>0.28366666666666646</c:v>
                </c:pt>
                <c:pt idx="126">
                  <c:v>0.30483333333333312</c:v>
                </c:pt>
                <c:pt idx="127">
                  <c:v>0.3994999999999998</c:v>
                </c:pt>
                <c:pt idx="128">
                  <c:v>-0.28600000000000003</c:v>
                </c:pt>
                <c:pt idx="129">
                  <c:v>-0.27150000000000007</c:v>
                </c:pt>
                <c:pt idx="130">
                  <c:v>-0.13300000000000006</c:v>
                </c:pt>
                <c:pt idx="131">
                  <c:v>-6.2666666666666718E-2</c:v>
                </c:pt>
                <c:pt idx="132">
                  <c:v>-0.18400000000000005</c:v>
                </c:pt>
                <c:pt idx="133">
                  <c:v>9.5500000000000002E-2</c:v>
                </c:pt>
                <c:pt idx="134">
                  <c:v>0.11499999999999999</c:v>
                </c:pt>
                <c:pt idx="135">
                  <c:v>0.11033333333333335</c:v>
                </c:pt>
                <c:pt idx="136">
                  <c:v>-0.13666666666666666</c:v>
                </c:pt>
                <c:pt idx="137">
                  <c:v>0.2545</c:v>
                </c:pt>
                <c:pt idx="138">
                  <c:v>0.52600000000000013</c:v>
                </c:pt>
                <c:pt idx="139">
                  <c:v>0.41183333333333338</c:v>
                </c:pt>
                <c:pt idx="140">
                  <c:v>0.39666666666666672</c:v>
                </c:pt>
                <c:pt idx="141">
                  <c:v>0.51366666666666672</c:v>
                </c:pt>
                <c:pt idx="142">
                  <c:v>3.0666666666666769E-2</c:v>
                </c:pt>
                <c:pt idx="143">
                  <c:v>-0.4291666666666667</c:v>
                </c:pt>
                <c:pt idx="144">
                  <c:v>-0.34150000000000003</c:v>
                </c:pt>
                <c:pt idx="145">
                  <c:v>-0.34666666666666662</c:v>
                </c:pt>
                <c:pt idx="146">
                  <c:v>-0.17433333333333331</c:v>
                </c:pt>
                <c:pt idx="147">
                  <c:v>-0.44133333333333324</c:v>
                </c:pt>
                <c:pt idx="148">
                  <c:v>-0.27299999999999996</c:v>
                </c:pt>
                <c:pt idx="149">
                  <c:v>-0.11233333333333331</c:v>
                </c:pt>
                <c:pt idx="150">
                  <c:v>-0.16350000000000001</c:v>
                </c:pt>
                <c:pt idx="151">
                  <c:v>-0.26716666666666666</c:v>
                </c:pt>
                <c:pt idx="152">
                  <c:v>4.9333333333333299E-2</c:v>
                </c:pt>
                <c:pt idx="153">
                  <c:v>-0.16666666666666669</c:v>
                </c:pt>
                <c:pt idx="154">
                  <c:v>-0.30895833333333333</c:v>
                </c:pt>
                <c:pt idx="155">
                  <c:v>-0.16305555555555554</c:v>
                </c:pt>
                <c:pt idx="156">
                  <c:v>-0.17541666666666664</c:v>
                </c:pt>
                <c:pt idx="157">
                  <c:v>-0.72916666666666663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ensodata!$P$1:$P$158</c:f>
              <c:numCache>
                <c:formatCode>0.00</c:formatCode>
                <c:ptCount val="158"/>
                <c:pt idx="0">
                  <c:v>0.47515016728536097</c:v>
                </c:pt>
                <c:pt idx="1">
                  <c:v>0.53340580909227275</c:v>
                </c:pt>
                <c:pt idx="2">
                  <c:v>0.57633577074039111</c:v>
                </c:pt>
                <c:pt idx="3">
                  <c:v>0.6134457827120734</c:v>
                </c:pt>
                <c:pt idx="4">
                  <c:v>0.6163983269249661</c:v>
                </c:pt>
                <c:pt idx="5">
                  <c:v>0.61734383879086407</c:v>
                </c:pt>
                <c:pt idx="6">
                  <c:v>0.61541769122802659</c:v>
                </c:pt>
                <c:pt idx="7">
                  <c:v>0.60298441431533201</c:v>
                </c:pt>
                <c:pt idx="8">
                  <c:v>0.58160884461807594</c:v>
                </c:pt>
                <c:pt idx="9">
                  <c:v>0.52450069226882445</c:v>
                </c:pt>
                <c:pt idx="10">
                  <c:v>0.46901455090663124</c:v>
                </c:pt>
                <c:pt idx="11">
                  <c:v>0.45396812106694778</c:v>
                </c:pt>
                <c:pt idx="12">
                  <c:v>0.4537616277012797</c:v>
                </c:pt>
                <c:pt idx="13">
                  <c:v>0.45084737880391296</c:v>
                </c:pt>
                <c:pt idx="14">
                  <c:v>0.42150891679938629</c:v>
                </c:pt>
                <c:pt idx="15">
                  <c:v>0.37551272904714517</c:v>
                </c:pt>
                <c:pt idx="16">
                  <c:v>0.31883322682281956</c:v>
                </c:pt>
                <c:pt idx="17">
                  <c:v>0.24968437004728516</c:v>
                </c:pt>
                <c:pt idx="18">
                  <c:v>0.23942435799020781</c:v>
                </c:pt>
                <c:pt idx="19">
                  <c:v>0.24178645509145022</c:v>
                </c:pt>
                <c:pt idx="20">
                  <c:v>0.27515435228688928</c:v>
                </c:pt>
                <c:pt idx="21">
                  <c:v>0.27992046336766063</c:v>
                </c:pt>
                <c:pt idx="22">
                  <c:v>0.21096683397309168</c:v>
                </c:pt>
                <c:pt idx="23">
                  <c:v>0.20182706816892884</c:v>
                </c:pt>
                <c:pt idx="24">
                  <c:v>0.2127207497371669</c:v>
                </c:pt>
                <c:pt idx="25">
                  <c:v>0.21557360551701221</c:v>
                </c:pt>
                <c:pt idx="26">
                  <c:v>0.2464949732254125</c:v>
                </c:pt>
                <c:pt idx="27">
                  <c:v>0.28311288153937586</c:v>
                </c:pt>
                <c:pt idx="28">
                  <c:v>0.29021164332999788</c:v>
                </c:pt>
                <c:pt idx="29">
                  <c:v>0.29854510282167318</c:v>
                </c:pt>
                <c:pt idx="30">
                  <c:v>0.30782988127513017</c:v>
                </c:pt>
                <c:pt idx="31">
                  <c:v>0.30627528975343915</c:v>
                </c:pt>
                <c:pt idx="32">
                  <c:v>0.3098375339858333</c:v>
                </c:pt>
                <c:pt idx="33">
                  <c:v>0.30882461702096237</c:v>
                </c:pt>
                <c:pt idx="34">
                  <c:v>0.2813075978194769</c:v>
                </c:pt>
                <c:pt idx="35">
                  <c:v>0.24367063561907418</c:v>
                </c:pt>
                <c:pt idx="36">
                  <c:v>0.29505254493649824</c:v>
                </c:pt>
                <c:pt idx="37">
                  <c:v>0.41390362940947911</c:v>
                </c:pt>
                <c:pt idx="38">
                  <c:v>0.47762409752953577</c:v>
                </c:pt>
                <c:pt idx="39">
                  <c:v>0.50575857688746917</c:v>
                </c:pt>
                <c:pt idx="40">
                  <c:v>0.49918861515891316</c:v>
                </c:pt>
                <c:pt idx="41">
                  <c:v>0.46508471417733827</c:v>
                </c:pt>
                <c:pt idx="42">
                  <c:v>0.457623154257492</c:v>
                </c:pt>
                <c:pt idx="43">
                  <c:v>0.43494659984780853</c:v>
                </c:pt>
                <c:pt idx="44">
                  <c:v>0.40490865126966091</c:v>
                </c:pt>
                <c:pt idx="45">
                  <c:v>0.38115119488709254</c:v>
                </c:pt>
                <c:pt idx="46">
                  <c:v>0.35507136314309823</c:v>
                </c:pt>
                <c:pt idx="47">
                  <c:v>0.32852043626717814</c:v>
                </c:pt>
                <c:pt idx="48">
                  <c:v>0.34128480760549529</c:v>
                </c:pt>
                <c:pt idx="49">
                  <c:v>0.34476715700874494</c:v>
                </c:pt>
                <c:pt idx="50">
                  <c:v>0.33640848480796925</c:v>
                </c:pt>
                <c:pt idx="51">
                  <c:v>0.29342204083473183</c:v>
                </c:pt>
                <c:pt idx="52">
                  <c:v>0.25158062474048104</c:v>
                </c:pt>
                <c:pt idx="53">
                  <c:v>0.21828394850144653</c:v>
                </c:pt>
                <c:pt idx="54">
                  <c:v>0.20121919637000338</c:v>
                </c:pt>
                <c:pt idx="55">
                  <c:v>0.2068336532186798</c:v>
                </c:pt>
                <c:pt idx="56">
                  <c:v>0.17804687590158669</c:v>
                </c:pt>
                <c:pt idx="57">
                  <c:v>0.1782552570348534</c:v>
                </c:pt>
                <c:pt idx="58">
                  <c:v>0.17869609854420612</c:v>
                </c:pt>
                <c:pt idx="59">
                  <c:v>0.17816751217088481</c:v>
                </c:pt>
                <c:pt idx="60">
                  <c:v>0.1790715234218174</c:v>
                </c:pt>
                <c:pt idx="61">
                  <c:v>0.18508482528800829</c:v>
                </c:pt>
                <c:pt idx="62">
                  <c:v>0.16575442146637667</c:v>
                </c:pt>
                <c:pt idx="63">
                  <c:v>0.16090103672838352</c:v>
                </c:pt>
                <c:pt idx="64">
                  <c:v>0.17394200549593036</c:v>
                </c:pt>
                <c:pt idx="65">
                  <c:v>0.16699499025555159</c:v>
                </c:pt>
                <c:pt idx="66">
                  <c:v>0.16695677132738132</c:v>
                </c:pt>
                <c:pt idx="67">
                  <c:v>0.16688705940932208</c:v>
                </c:pt>
                <c:pt idx="68">
                  <c:v>0.17695789286888519</c:v>
                </c:pt>
                <c:pt idx="69">
                  <c:v>0.17755775213118785</c:v>
                </c:pt>
                <c:pt idx="70">
                  <c:v>0.19226033437025219</c:v>
                </c:pt>
                <c:pt idx="71">
                  <c:v>0.19883646781731448</c:v>
                </c:pt>
                <c:pt idx="72">
                  <c:v>0.20304645776518493</c:v>
                </c:pt>
                <c:pt idx="73">
                  <c:v>0.20143087962722911</c:v>
                </c:pt>
                <c:pt idx="74">
                  <c:v>0.19391074921985027</c:v>
                </c:pt>
                <c:pt idx="75">
                  <c:v>0.18746546812660392</c:v>
                </c:pt>
                <c:pt idx="76">
                  <c:v>0.18772952577411697</c:v>
                </c:pt>
                <c:pt idx="77">
                  <c:v>0.20271865333875277</c:v>
                </c:pt>
                <c:pt idx="78">
                  <c:v>0.18876734045309274</c:v>
                </c:pt>
                <c:pt idx="79">
                  <c:v>0.16108029872508506</c:v>
                </c:pt>
                <c:pt idx="80">
                  <c:v>0.14808088005908138</c:v>
                </c:pt>
                <c:pt idx="81">
                  <c:v>0.15437046375315805</c:v>
                </c:pt>
                <c:pt idx="82">
                  <c:v>0.1639796865676893</c:v>
                </c:pt>
                <c:pt idx="83">
                  <c:v>0.21153779498174485</c:v>
                </c:pt>
                <c:pt idx="84">
                  <c:v>0.19549489967709083</c:v>
                </c:pt>
                <c:pt idx="85">
                  <c:v>0.18207054820538532</c:v>
                </c:pt>
                <c:pt idx="86">
                  <c:v>0.16972090724277714</c:v>
                </c:pt>
                <c:pt idx="87">
                  <c:v>0.19599620302320045</c:v>
                </c:pt>
                <c:pt idx="88">
                  <c:v>0.21855208123010914</c:v>
                </c:pt>
                <c:pt idx="89">
                  <c:v>0.21692719051079326</c:v>
                </c:pt>
                <c:pt idx="90">
                  <c:v>0.2203069097027133</c:v>
                </c:pt>
                <c:pt idx="91">
                  <c:v>0.2342268895875553</c:v>
                </c:pt>
                <c:pt idx="92">
                  <c:v>0.23376317321991966</c:v>
                </c:pt>
                <c:pt idx="93">
                  <c:v>0.23370578888213436</c:v>
                </c:pt>
                <c:pt idx="94">
                  <c:v>0.22541220720335481</c:v>
                </c:pt>
                <c:pt idx="95">
                  <c:v>0.22798800120517021</c:v>
                </c:pt>
                <c:pt idx="96">
                  <c:v>0.2333895628218795</c:v>
                </c:pt>
                <c:pt idx="97">
                  <c:v>0.21482393087350926</c:v>
                </c:pt>
                <c:pt idx="98">
                  <c:v>0.22830973682250374</c:v>
                </c:pt>
                <c:pt idx="99">
                  <c:v>0.23334141796564392</c:v>
                </c:pt>
                <c:pt idx="100">
                  <c:v>0.23296278924360686</c:v>
                </c:pt>
                <c:pt idx="101">
                  <c:v>0.2096199672685207</c:v>
                </c:pt>
                <c:pt idx="102">
                  <c:v>0.1708174163942007</c:v>
                </c:pt>
                <c:pt idx="103">
                  <c:v>0.19367896192679343</c:v>
                </c:pt>
                <c:pt idx="104">
                  <c:v>0.19209467937059277</c:v>
                </c:pt>
                <c:pt idx="105">
                  <c:v>0.17044881499968997</c:v>
                </c:pt>
                <c:pt idx="106">
                  <c:v>0.17225102406964174</c:v>
                </c:pt>
                <c:pt idx="107">
                  <c:v>0.18024220959830448</c:v>
                </c:pt>
                <c:pt idx="108">
                  <c:v>0.18033123141036336</c:v>
                </c:pt>
                <c:pt idx="109">
                  <c:v>0.17449202438819827</c:v>
                </c:pt>
                <c:pt idx="110">
                  <c:v>0.24080085937695253</c:v>
                </c:pt>
                <c:pt idx="111">
                  <c:v>0.25285094447539663</c:v>
                </c:pt>
                <c:pt idx="112">
                  <c:v>0.22769405844045257</c:v>
                </c:pt>
                <c:pt idx="113">
                  <c:v>0.23360339159897603</c:v>
                </c:pt>
                <c:pt idx="114">
                  <c:v>0.24529496615553567</c:v>
                </c:pt>
                <c:pt idx="115">
                  <c:v>0.26233791088437725</c:v>
                </c:pt>
                <c:pt idx="116">
                  <c:v>0.27793428463414072</c:v>
                </c:pt>
                <c:pt idx="117">
                  <c:v>0.28324153463323826</c:v>
                </c:pt>
                <c:pt idx="118">
                  <c:v>0.2800270427809512</c:v>
                </c:pt>
                <c:pt idx="119">
                  <c:v>0.28565620666562347</c:v>
                </c:pt>
                <c:pt idx="120">
                  <c:v>0.28511420419234534</c:v>
                </c:pt>
                <c:pt idx="121">
                  <c:v>0.28482970433240534</c:v>
                </c:pt>
                <c:pt idx="122">
                  <c:v>0.27864927698909353</c:v>
                </c:pt>
                <c:pt idx="123">
                  <c:v>0.28570618467605657</c:v>
                </c:pt>
                <c:pt idx="124">
                  <c:v>0.25078540516633818</c:v>
                </c:pt>
                <c:pt idx="125">
                  <c:v>0.25794356185996603</c:v>
                </c:pt>
                <c:pt idx="126">
                  <c:v>0.26808820510101838</c:v>
                </c:pt>
                <c:pt idx="127">
                  <c:v>0.27500232128002433</c:v>
                </c:pt>
                <c:pt idx="128">
                  <c:v>0.28639850840499437</c:v>
                </c:pt>
                <c:pt idx="129">
                  <c:v>0.26562535355144185</c:v>
                </c:pt>
                <c:pt idx="130">
                  <c:v>0.28601601558682205</c:v>
                </c:pt>
                <c:pt idx="131">
                  <c:v>0.30435706495060699</c:v>
                </c:pt>
                <c:pt idx="132">
                  <c:v>0.32433020230654613</c:v>
                </c:pt>
                <c:pt idx="133">
                  <c:v>0.32375170927933999</c:v>
                </c:pt>
                <c:pt idx="134">
                  <c:v>0.35151744746600544</c:v>
                </c:pt>
                <c:pt idx="135">
                  <c:v>0.35991389300568877</c:v>
                </c:pt>
                <c:pt idx="136">
                  <c:v>0.35992635676688406</c:v>
                </c:pt>
                <c:pt idx="137">
                  <c:v>0.36073082044212673</c:v>
                </c:pt>
                <c:pt idx="138">
                  <c:v>0.3581737997796543</c:v>
                </c:pt>
                <c:pt idx="139">
                  <c:v>0.32005328582789272</c:v>
                </c:pt>
                <c:pt idx="140">
                  <c:v>0.28704494804438241</c:v>
                </c:pt>
                <c:pt idx="141">
                  <c:v>0.24803205653762553</c:v>
                </c:pt>
                <c:pt idx="142">
                  <c:v>0.15058080511840652</c:v>
                </c:pt>
                <c:pt idx="143">
                  <c:v>0.13303408952185947</c:v>
                </c:pt>
                <c:pt idx="144">
                  <c:v>0.18168609295754451</c:v>
                </c:pt>
                <c:pt idx="145">
                  <c:v>0.18744820129709341</c:v>
                </c:pt>
                <c:pt idx="146">
                  <c:v>0.19350224533181634</c:v>
                </c:pt>
                <c:pt idx="147">
                  <c:v>0.2016457371763869</c:v>
                </c:pt>
                <c:pt idx="148">
                  <c:v>0.20176694328359679</c:v>
                </c:pt>
                <c:pt idx="149">
                  <c:v>0.21343278989424391</c:v>
                </c:pt>
                <c:pt idx="150">
                  <c:v>0.22354607243762353</c:v>
                </c:pt>
                <c:pt idx="151">
                  <c:v>0.23910276042528111</c:v>
                </c:pt>
                <c:pt idx="152">
                  <c:v>0.26181578972284991</c:v>
                </c:pt>
                <c:pt idx="153">
                  <c:v>0.24286955978670449</c:v>
                </c:pt>
                <c:pt idx="154">
                  <c:v>0.26504240075780294</c:v>
                </c:pt>
                <c:pt idx="155">
                  <c:v>0.32333513307695616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val>
            <c:numRef>
              <c:f>ensodata!$Q$1:$Q$158</c:f>
              <c:numCache>
                <c:formatCode>0.00</c:formatCode>
                <c:ptCount val="158"/>
                <c:pt idx="0">
                  <c:v>-0.47515016728536097</c:v>
                </c:pt>
                <c:pt idx="1">
                  <c:v>-0.53340580909227275</c:v>
                </c:pt>
                <c:pt idx="2">
                  <c:v>-0.57633577074039111</c:v>
                </c:pt>
                <c:pt idx="3">
                  <c:v>-0.6134457827120734</c:v>
                </c:pt>
                <c:pt idx="4">
                  <c:v>-0.6163983269249661</c:v>
                </c:pt>
                <c:pt idx="5">
                  <c:v>-0.61734383879086407</c:v>
                </c:pt>
                <c:pt idx="6">
                  <c:v>-0.61541769122802659</c:v>
                </c:pt>
                <c:pt idx="7">
                  <c:v>-0.60298441431533201</c:v>
                </c:pt>
                <c:pt idx="8">
                  <c:v>-0.58160884461807594</c:v>
                </c:pt>
                <c:pt idx="9">
                  <c:v>-0.52450069226882445</c:v>
                </c:pt>
                <c:pt idx="10">
                  <c:v>-0.46901455090663124</c:v>
                </c:pt>
                <c:pt idx="11">
                  <c:v>-0.45396812106694778</c:v>
                </c:pt>
                <c:pt idx="12">
                  <c:v>-0.4537616277012797</c:v>
                </c:pt>
                <c:pt idx="13">
                  <c:v>-0.45084737880391296</c:v>
                </c:pt>
                <c:pt idx="14">
                  <c:v>-0.42150891679938629</c:v>
                </c:pt>
                <c:pt idx="15">
                  <c:v>-0.37551272904714517</c:v>
                </c:pt>
                <c:pt idx="16">
                  <c:v>-0.31883322682281956</c:v>
                </c:pt>
                <c:pt idx="17">
                  <c:v>-0.24968437004728516</c:v>
                </c:pt>
                <c:pt idx="18">
                  <c:v>-0.23942435799020781</c:v>
                </c:pt>
                <c:pt idx="19">
                  <c:v>-0.24178645509145022</c:v>
                </c:pt>
                <c:pt idx="20">
                  <c:v>-0.27515435228688928</c:v>
                </c:pt>
                <c:pt idx="21">
                  <c:v>-0.27992046336766063</c:v>
                </c:pt>
                <c:pt idx="22">
                  <c:v>-0.21096683397309168</c:v>
                </c:pt>
                <c:pt idx="23">
                  <c:v>-0.20182706816892884</c:v>
                </c:pt>
                <c:pt idx="24">
                  <c:v>-0.2127207497371669</c:v>
                </c:pt>
                <c:pt idx="25">
                  <c:v>-0.21557360551701221</c:v>
                </c:pt>
                <c:pt idx="26">
                  <c:v>-0.2464949732254125</c:v>
                </c:pt>
                <c:pt idx="27">
                  <c:v>-0.28311288153937586</c:v>
                </c:pt>
                <c:pt idx="28">
                  <c:v>-0.29021164332999788</c:v>
                </c:pt>
                <c:pt idx="29">
                  <c:v>-0.29854510282167318</c:v>
                </c:pt>
                <c:pt idx="30">
                  <c:v>-0.30782988127513017</c:v>
                </c:pt>
                <c:pt idx="31">
                  <c:v>-0.30627528975343915</c:v>
                </c:pt>
                <c:pt idx="32">
                  <c:v>-0.3098375339858333</c:v>
                </c:pt>
                <c:pt idx="33">
                  <c:v>-0.30882461702096237</c:v>
                </c:pt>
                <c:pt idx="34">
                  <c:v>-0.2813075978194769</c:v>
                </c:pt>
                <c:pt idx="35">
                  <c:v>-0.24367063561907418</c:v>
                </c:pt>
                <c:pt idx="36">
                  <c:v>-0.29505254493649824</c:v>
                </c:pt>
                <c:pt idx="37">
                  <c:v>-0.41390362940947911</c:v>
                </c:pt>
                <c:pt idx="38">
                  <c:v>-0.47762409752953577</c:v>
                </c:pt>
                <c:pt idx="39">
                  <c:v>-0.50575857688746917</c:v>
                </c:pt>
                <c:pt idx="40">
                  <c:v>-0.49918861515891316</c:v>
                </c:pt>
                <c:pt idx="41">
                  <c:v>-0.46508471417733827</c:v>
                </c:pt>
                <c:pt idx="42">
                  <c:v>-0.457623154257492</c:v>
                </c:pt>
                <c:pt idx="43">
                  <c:v>-0.43494659984780853</c:v>
                </c:pt>
                <c:pt idx="44">
                  <c:v>-0.40490865126966091</c:v>
                </c:pt>
                <c:pt idx="45">
                  <c:v>-0.38115119488709254</c:v>
                </c:pt>
                <c:pt idx="46">
                  <c:v>-0.35507136314309823</c:v>
                </c:pt>
                <c:pt idx="47">
                  <c:v>-0.32852043626717814</c:v>
                </c:pt>
                <c:pt idx="48">
                  <c:v>-0.34128480760549529</c:v>
                </c:pt>
                <c:pt idx="49">
                  <c:v>-0.34476715700874494</c:v>
                </c:pt>
                <c:pt idx="50">
                  <c:v>-0.33640848480796925</c:v>
                </c:pt>
                <c:pt idx="51">
                  <c:v>-0.29342204083473183</c:v>
                </c:pt>
                <c:pt idx="52">
                  <c:v>-0.25158062474048104</c:v>
                </c:pt>
                <c:pt idx="53">
                  <c:v>-0.21828394850144653</c:v>
                </c:pt>
                <c:pt idx="54">
                  <c:v>-0.20121919637000338</c:v>
                </c:pt>
                <c:pt idx="55">
                  <c:v>-0.2068336532186798</c:v>
                </c:pt>
                <c:pt idx="56">
                  <c:v>-0.17804687590158669</c:v>
                </c:pt>
                <c:pt idx="57">
                  <c:v>-0.1782552570348534</c:v>
                </c:pt>
                <c:pt idx="58">
                  <c:v>-0.17869609854420612</c:v>
                </c:pt>
                <c:pt idx="59">
                  <c:v>-0.17816751217088481</c:v>
                </c:pt>
                <c:pt idx="60">
                  <c:v>-0.1790715234218174</c:v>
                </c:pt>
                <c:pt idx="61">
                  <c:v>-0.18508482528800829</c:v>
                </c:pt>
                <c:pt idx="62">
                  <c:v>-0.16575442146637667</c:v>
                </c:pt>
                <c:pt idx="63">
                  <c:v>-0.16090103672838352</c:v>
                </c:pt>
                <c:pt idx="64">
                  <c:v>-0.17394200549593036</c:v>
                </c:pt>
                <c:pt idx="65">
                  <c:v>-0.16699499025555159</c:v>
                </c:pt>
                <c:pt idx="66">
                  <c:v>-0.16695677132738132</c:v>
                </c:pt>
                <c:pt idx="67">
                  <c:v>-0.16688705940932208</c:v>
                </c:pt>
                <c:pt idx="68">
                  <c:v>-0.17695789286888519</c:v>
                </c:pt>
                <c:pt idx="69">
                  <c:v>-0.17755775213118785</c:v>
                </c:pt>
                <c:pt idx="70">
                  <c:v>-0.19226033437025219</c:v>
                </c:pt>
                <c:pt idx="71">
                  <c:v>-0.19883646781731448</c:v>
                </c:pt>
                <c:pt idx="72">
                  <c:v>-0.20304645776518493</c:v>
                </c:pt>
                <c:pt idx="73">
                  <c:v>-0.20143087962722911</c:v>
                </c:pt>
                <c:pt idx="74">
                  <c:v>-0.19391074921985027</c:v>
                </c:pt>
                <c:pt idx="75">
                  <c:v>-0.18746546812660392</c:v>
                </c:pt>
                <c:pt idx="76">
                  <c:v>-0.18772952577411697</c:v>
                </c:pt>
                <c:pt idx="77">
                  <c:v>-0.20271865333875277</c:v>
                </c:pt>
                <c:pt idx="78">
                  <c:v>-0.18876734045309274</c:v>
                </c:pt>
                <c:pt idx="79">
                  <c:v>-0.16108029872508506</c:v>
                </c:pt>
                <c:pt idx="80">
                  <c:v>-0.14808088005908138</c:v>
                </c:pt>
                <c:pt idx="81">
                  <c:v>-0.15437046375315805</c:v>
                </c:pt>
                <c:pt idx="82">
                  <c:v>-0.1639796865676893</c:v>
                </c:pt>
                <c:pt idx="83">
                  <c:v>-0.21153779498174485</c:v>
                </c:pt>
                <c:pt idx="84">
                  <c:v>-0.19549489967709083</c:v>
                </c:pt>
                <c:pt idx="85">
                  <c:v>-0.18207054820538532</c:v>
                </c:pt>
                <c:pt idx="86">
                  <c:v>-0.16972090724277714</c:v>
                </c:pt>
                <c:pt idx="87">
                  <c:v>-0.19599620302320045</c:v>
                </c:pt>
                <c:pt idx="88">
                  <c:v>-0.21855208123010914</c:v>
                </c:pt>
                <c:pt idx="89">
                  <c:v>-0.21692719051079326</c:v>
                </c:pt>
                <c:pt idx="90">
                  <c:v>-0.2203069097027133</c:v>
                </c:pt>
                <c:pt idx="91">
                  <c:v>-0.2342268895875553</c:v>
                </c:pt>
                <c:pt idx="92">
                  <c:v>-0.23376317321991966</c:v>
                </c:pt>
                <c:pt idx="93">
                  <c:v>-0.23370578888213436</c:v>
                </c:pt>
                <c:pt idx="94">
                  <c:v>-0.22541220720335481</c:v>
                </c:pt>
                <c:pt idx="95">
                  <c:v>-0.22798800120517021</c:v>
                </c:pt>
                <c:pt idx="96">
                  <c:v>-0.2333895628218795</c:v>
                </c:pt>
                <c:pt idx="97">
                  <c:v>-0.21482393087350926</c:v>
                </c:pt>
                <c:pt idx="98">
                  <c:v>-0.22830973682250374</c:v>
                </c:pt>
                <c:pt idx="99">
                  <c:v>-0.23334141796564392</c:v>
                </c:pt>
                <c:pt idx="100">
                  <c:v>-0.23296278924360686</c:v>
                </c:pt>
                <c:pt idx="101">
                  <c:v>-0.2096199672685207</c:v>
                </c:pt>
                <c:pt idx="102">
                  <c:v>-0.1708174163942007</c:v>
                </c:pt>
                <c:pt idx="103">
                  <c:v>-0.19367896192679343</c:v>
                </c:pt>
                <c:pt idx="104">
                  <c:v>-0.19209467937059277</c:v>
                </c:pt>
                <c:pt idx="105">
                  <c:v>-0.17044881499968997</c:v>
                </c:pt>
                <c:pt idx="106">
                  <c:v>-0.17225102406964174</c:v>
                </c:pt>
                <c:pt idx="107">
                  <c:v>-0.18024220959830448</c:v>
                </c:pt>
                <c:pt idx="108">
                  <c:v>-0.18033123141036336</c:v>
                </c:pt>
                <c:pt idx="109">
                  <c:v>-0.17449202438819827</c:v>
                </c:pt>
                <c:pt idx="110">
                  <c:v>-0.24080085937695253</c:v>
                </c:pt>
                <c:pt idx="111">
                  <c:v>-0.25285094447539663</c:v>
                </c:pt>
                <c:pt idx="112">
                  <c:v>-0.22769405844045257</c:v>
                </c:pt>
                <c:pt idx="113">
                  <c:v>-0.23360339159897603</c:v>
                </c:pt>
                <c:pt idx="114">
                  <c:v>-0.24529496615553567</c:v>
                </c:pt>
                <c:pt idx="115">
                  <c:v>-0.26233791088437725</c:v>
                </c:pt>
                <c:pt idx="116">
                  <c:v>-0.27793428463414072</c:v>
                </c:pt>
                <c:pt idx="117">
                  <c:v>-0.28324153463323826</c:v>
                </c:pt>
                <c:pt idx="118">
                  <c:v>-0.2800270427809512</c:v>
                </c:pt>
                <c:pt idx="119">
                  <c:v>-0.28565620666562347</c:v>
                </c:pt>
                <c:pt idx="120">
                  <c:v>-0.28511420419234534</c:v>
                </c:pt>
                <c:pt idx="121">
                  <c:v>-0.28482970433240534</c:v>
                </c:pt>
                <c:pt idx="122">
                  <c:v>-0.27864927698909353</c:v>
                </c:pt>
                <c:pt idx="123">
                  <c:v>-0.28570618467605657</c:v>
                </c:pt>
                <c:pt idx="124">
                  <c:v>-0.25078540516633818</c:v>
                </c:pt>
                <c:pt idx="125">
                  <c:v>-0.25794356185996603</c:v>
                </c:pt>
                <c:pt idx="126">
                  <c:v>-0.26808820510101838</c:v>
                </c:pt>
                <c:pt idx="127">
                  <c:v>-0.27500232128002433</c:v>
                </c:pt>
                <c:pt idx="128">
                  <c:v>-0.28639850840499437</c:v>
                </c:pt>
                <c:pt idx="129">
                  <c:v>-0.26562535355144185</c:v>
                </c:pt>
                <c:pt idx="130">
                  <c:v>-0.28601601558682205</c:v>
                </c:pt>
                <c:pt idx="131">
                  <c:v>-0.30435706495060699</c:v>
                </c:pt>
                <c:pt idx="132">
                  <c:v>-0.32433020230654613</c:v>
                </c:pt>
                <c:pt idx="133">
                  <c:v>-0.32375170927933999</c:v>
                </c:pt>
                <c:pt idx="134">
                  <c:v>-0.35151744746600544</c:v>
                </c:pt>
                <c:pt idx="135">
                  <c:v>-0.35991389300568877</c:v>
                </c:pt>
                <c:pt idx="136">
                  <c:v>-0.35992635676688406</c:v>
                </c:pt>
                <c:pt idx="137">
                  <c:v>-0.36073082044212673</c:v>
                </c:pt>
                <c:pt idx="138">
                  <c:v>-0.3581737997796543</c:v>
                </c:pt>
                <c:pt idx="139">
                  <c:v>-0.32005328582789272</c:v>
                </c:pt>
                <c:pt idx="140">
                  <c:v>-0.28704494804438241</c:v>
                </c:pt>
                <c:pt idx="141">
                  <c:v>-0.24803205653762553</c:v>
                </c:pt>
                <c:pt idx="142">
                  <c:v>-0.15058080511840652</c:v>
                </c:pt>
                <c:pt idx="143">
                  <c:v>-0.13303408952185947</c:v>
                </c:pt>
                <c:pt idx="144">
                  <c:v>-0.18168609295754451</c:v>
                </c:pt>
                <c:pt idx="145">
                  <c:v>-0.18744820129709341</c:v>
                </c:pt>
                <c:pt idx="146">
                  <c:v>-0.19350224533181634</c:v>
                </c:pt>
                <c:pt idx="147">
                  <c:v>-0.2016457371763869</c:v>
                </c:pt>
                <c:pt idx="148">
                  <c:v>-0.20176694328359679</c:v>
                </c:pt>
                <c:pt idx="149">
                  <c:v>-0.21343278989424391</c:v>
                </c:pt>
                <c:pt idx="150">
                  <c:v>-0.22354607243762353</c:v>
                </c:pt>
                <c:pt idx="151">
                  <c:v>-0.23910276042528111</c:v>
                </c:pt>
                <c:pt idx="152">
                  <c:v>-0.26181578972284991</c:v>
                </c:pt>
                <c:pt idx="153">
                  <c:v>-0.24286955978670449</c:v>
                </c:pt>
                <c:pt idx="154">
                  <c:v>-0.26504240075780294</c:v>
                </c:pt>
                <c:pt idx="155">
                  <c:v>-0.32333513307695616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121728"/>
        <c:axId val="302123264"/>
      </c:lineChart>
      <c:catAx>
        <c:axId val="30212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02123264"/>
        <c:crosses val="autoZero"/>
        <c:auto val="1"/>
        <c:lblAlgn val="ctr"/>
        <c:lblOffset val="100"/>
        <c:noMultiLvlLbl val="0"/>
      </c:catAx>
      <c:valAx>
        <c:axId val="3021232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02121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0.12963</cdr:x>
      <cdr:y>0.15153</cdr:y>
    </cdr:from>
    <cdr:to>
      <cdr:x>0.31481</cdr:x>
      <cdr:y>0.16836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685800"/>
          <a:ext cx="1524000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0.09259</cdr:x>
      <cdr:y>0.85865</cdr:y>
    </cdr:from>
    <cdr:to>
      <cdr:x>0.47222</cdr:x>
      <cdr:y>0.94283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3886200"/>
          <a:ext cx="3124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0.16667</cdr:x>
      <cdr:y>0.08418</cdr:y>
    </cdr:from>
    <cdr:to>
      <cdr:x>0.94444</cdr:x>
      <cdr:y>0.25254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71600" y="381000"/>
          <a:ext cx="6400736" cy="761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C</a:t>
          </a:r>
          <a:r>
            <a:rPr lang="en-US" sz="1600" dirty="0" smtClean="0"/>
            <a:t>ould be instrumental </a:t>
          </a:r>
          <a:r>
            <a:rPr lang="en-US" sz="1600" dirty="0" smtClean="0"/>
            <a:t>Problem/Calibration for </a:t>
          </a:r>
        </a:p>
        <a:p xmlns:a="http://schemas.openxmlformats.org/drawingml/2006/main">
          <a:r>
            <a:rPr lang="en-US" sz="1600" dirty="0" smtClean="0"/>
            <a:t>first 50 time steps (1856—1906)</a:t>
          </a:r>
          <a:endParaRPr lang="en-US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9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5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5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98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2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1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60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4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67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0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8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EAF2E93-2AFD-4ECD-96F9-8A985BECE466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El Nino Time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classically difficult problem because of nested features and different time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Minimums abound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these nested features, no convergence will occur when trying to fit the time series to “harmonics” – no matter how many iterations you run.  Multiple solutions are all equally good/poor fits to the sequence.</a:t>
            </a:r>
          </a:p>
          <a:p>
            <a:r>
              <a:rPr lang="en-US" dirty="0" smtClean="0"/>
              <a:t>In the real world, this is why there is little predicative power for El Nino/La Nina.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My best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Ignore the first 50 years; </a:t>
            </a:r>
            <a:endParaRPr lang="en-US" baseline="30000" dirty="0" smtClean="0"/>
          </a:p>
          <a:p>
            <a:r>
              <a:rPr lang="en-US" dirty="0" smtClean="0"/>
              <a:t>P1 = 14 </a:t>
            </a:r>
            <a:r>
              <a:rPr lang="en-US" dirty="0" err="1" smtClean="0"/>
              <a:t>yrs</a:t>
            </a:r>
            <a:r>
              <a:rPr lang="en-US" dirty="0" smtClean="0"/>
              <a:t>; p2 = 3 </a:t>
            </a:r>
            <a:r>
              <a:rPr lang="en-US" dirty="0" err="1" smtClean="0"/>
              <a:t>yrs</a:t>
            </a:r>
            <a:r>
              <a:rPr lang="en-US" dirty="0" smtClean="0"/>
              <a:t>; phase shift= 3 yrs.</a:t>
            </a:r>
          </a:p>
          <a:p>
            <a:r>
              <a:rPr lang="en-US" dirty="0" smtClean="0"/>
              <a:t>Amplitude ratio = 5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2" y="3352800"/>
            <a:ext cx="7743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74764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Where is fit maximally bad?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better approach?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391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latin typeface="Times New Roman" pitchFamily="18" charset="0"/>
              </a:rPr>
              <a:t>Criticism of Fourier Spectrum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It’s giving you the spectrum of the</a:t>
            </a: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‘whole time-series’</a:t>
            </a:r>
          </a:p>
          <a:p>
            <a:pPr algn="ctr">
              <a:buFontTx/>
              <a:buNone/>
            </a:pPr>
            <a:endParaRPr lang="en-US" altLang="en-US" sz="280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Which is OK if the time-series is stationary</a:t>
            </a: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But what if its not?</a:t>
            </a:r>
          </a:p>
          <a:p>
            <a:pPr algn="ctr">
              <a:buFontTx/>
              <a:buNone/>
            </a:pPr>
            <a:endParaRPr lang="en-US" altLang="en-US" sz="280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We need a technique that can “march along” a timeseries and that is capable of:</a:t>
            </a:r>
          </a:p>
          <a:p>
            <a:pPr algn="ctr">
              <a:buFontTx/>
              <a:buNone/>
            </a:pPr>
            <a:endParaRPr lang="en-US" altLang="en-US" sz="280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Analyzing spectral content in different places</a:t>
            </a: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Detecting sharp changes in spectral character</a:t>
            </a:r>
          </a:p>
        </p:txBody>
      </p:sp>
    </p:spTree>
    <p:extLst>
      <p:ext uri="{BB962C8B-B14F-4D97-AF65-F5344CB8AC3E}">
        <p14:creationId xmlns:p14="http://schemas.microsoft.com/office/powerpoint/2010/main" val="3091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latin typeface="Times New Roman" pitchFamily="18" charset="0"/>
              </a:rPr>
              <a:t>Fourier Analysis is based on an indefinitely long cosine wave of a specific frequency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981200" y="4572000"/>
          <a:ext cx="52578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3" imgW="5257143" imgH="1762371" progId="Paint.Picture">
                  <p:embed/>
                </p:oleObj>
              </mc:Choice>
              <mc:Fallback>
                <p:oleObj name="Bitmap Image" r:id="rId3" imgW="5257143" imgH="17623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525780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76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latin typeface="Times New Roman" pitchFamily="18" charset="0"/>
              </a:rPr>
              <a:t>Wavelet Analysis is based on an short duration wavelet of a specific </a:t>
            </a:r>
            <a:r>
              <a:rPr lang="en-US" altLang="en-US" sz="3600" i="1">
                <a:latin typeface="Times New Roman" pitchFamily="18" charset="0"/>
              </a:rPr>
              <a:t>center frequency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219200" y="1524000"/>
          <a:ext cx="68580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5" imgW="4247619" imgH="762106" progId="Paint.Picture">
                  <p:embed/>
                </p:oleObj>
              </mc:Choice>
              <mc:Fallback>
                <p:oleObj name="Bitmap Image" r:id="rId5" imgW="4247619" imgH="76210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0"/>
                        <a:ext cx="68580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657600" y="2362200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time, t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581400" y="6019800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time, t</a:t>
            </a:r>
          </a:p>
        </p:txBody>
      </p:sp>
    </p:spTree>
    <p:extLst>
      <p:ext uri="{BB962C8B-B14F-4D97-AF65-F5344CB8AC3E}">
        <p14:creationId xmlns:p14="http://schemas.microsoft.com/office/powerpoint/2010/main" val="10877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2057400" y="1981200"/>
          <a:ext cx="505777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Bitmap Image" r:id="rId3" imgW="2800741" imgH="1085714" progId="Paint.Picture">
                  <p:embed/>
                </p:oleObj>
              </mc:Choice>
              <mc:Fallback>
                <p:oleObj name="Bitmap Image" r:id="rId3" imgW="2800741" imgH="10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505777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762000"/>
          </a:xfrm>
        </p:spPr>
        <p:txBody>
          <a:bodyPr/>
          <a:lstStyle/>
          <a:p>
            <a:r>
              <a:rPr lang="en-US" altLang="en-US" sz="3200">
                <a:latin typeface="Times New Roman" pitchFamily="18" charset="0"/>
              </a:rPr>
              <a:t>Wavelet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181600" y="4114800"/>
            <a:ext cx="350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change in scale:</a:t>
            </a:r>
            <a:b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big s means long wavelength</a:t>
            </a:r>
            <a:endParaRPr lang="en-US" altLang="en-US" sz="240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943600" y="3505200"/>
            <a:ext cx="4572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4572000" y="2286000"/>
            <a:ext cx="457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657600" y="17526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normalization</a:t>
            </a:r>
            <a:endParaRPr lang="en-US" altLang="en-US" sz="240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09800" y="51054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wavelet with</a:t>
            </a:r>
            <a:b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scale, s and time, </a:t>
            </a:r>
            <a:r>
              <a:rPr lang="en-US" altLang="en-US" sz="2400">
                <a:solidFill>
                  <a:srgbClr val="FF3300"/>
                </a:solidFill>
                <a:latin typeface="Symbol" pitchFamily="18" charset="2"/>
              </a:rPr>
              <a:t>t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048000" y="3505200"/>
            <a:ext cx="533400" cy="1447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6324600" y="25146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248400" y="1905000"/>
            <a:ext cx="2895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shift in time</a:t>
            </a:r>
            <a:endParaRPr lang="en-US" altLang="en-US" sz="240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105400" y="3429000"/>
            <a:ext cx="1143000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181600" y="59436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Mother wavelet</a:t>
            </a:r>
            <a:endParaRPr lang="en-US" altLang="en-US" sz="240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33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mother wavelet is the basic shape function that can be stretched in various ways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6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en-US" sz="2800">
                <a:latin typeface="Times New Roman" pitchFamily="18" charset="0"/>
              </a:rPr>
              <a:t>Shannon Wavelet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/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Symbol" pitchFamily="18" charset="2"/>
              </a:rPr>
              <a:t>Y</a:t>
            </a:r>
            <a:r>
              <a:rPr lang="en-US" altLang="en-US" sz="2800">
                <a:latin typeface="Times New Roman" pitchFamily="18" charset="0"/>
              </a:rPr>
              <a:t>(t) = 2 sinc(2t) – sinc(t)</a:t>
            </a: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32" y="144780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676400" y="1752600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</a:rPr>
              <a:t>mother wavelet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219200" y="4267200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Symbol" pitchFamily="18" charset="2"/>
              </a:rPr>
              <a:t>t</a:t>
            </a:r>
            <a:r>
              <a:rPr lang="en-US" altLang="en-US" sz="2800">
                <a:latin typeface="Times New Roman" pitchFamily="18" charset="0"/>
              </a:rPr>
              <a:t>=5, s=2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200400" y="6172200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</a:rPr>
              <a:t>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8732" y="431204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Stretched wave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410200" cy="26971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wavelet transform </a:t>
            </a:r>
            <a:r>
              <a:rPr lang="en-US" dirty="0"/>
              <a:t>can be used to analyze </a:t>
            </a:r>
            <a:r>
              <a:rPr lang="en-US" dirty="0" smtClean="0"/>
              <a:t>time series </a:t>
            </a:r>
            <a:r>
              <a:rPr lang="en-US" dirty="0"/>
              <a:t>that contain </a:t>
            </a:r>
            <a:r>
              <a:rPr lang="en-US" dirty="0" smtClean="0"/>
              <a:t>non-stationary </a:t>
            </a:r>
            <a:r>
              <a:rPr lang="en-US" dirty="0"/>
              <a:t>power at many </a:t>
            </a:r>
            <a:r>
              <a:rPr lang="en-US" dirty="0" smtClean="0"/>
              <a:t>different frequencies </a:t>
            </a:r>
            <a:r>
              <a:rPr lang="en-US" dirty="0"/>
              <a:t>(</a:t>
            </a:r>
            <a:r>
              <a:rPr lang="en-US" dirty="0" err="1"/>
              <a:t>Daubechies</a:t>
            </a:r>
            <a:r>
              <a:rPr lang="en-US" dirty="0"/>
              <a:t> 1990).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"/>
            <a:ext cx="2428875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8610600" cy="5638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dirty="0" smtClean="0">
                <a:latin typeface="Times New Roman" pitchFamily="18" charset="0"/>
              </a:rPr>
              <a:t>In essence, the coefficients </a:t>
            </a:r>
            <a:r>
              <a:rPr lang="en-US" altLang="en-US" sz="3600" dirty="0">
                <a:latin typeface="Times New Roman" pitchFamily="18" charset="0"/>
              </a:rPr>
              <a:t>at a fixed scale, </a:t>
            </a:r>
            <a:r>
              <a:rPr lang="en-US" altLang="en-US" sz="3600" i="1" dirty="0" smtClean="0">
                <a:latin typeface="Times New Roman" pitchFamily="18" charset="0"/>
              </a:rPr>
              <a:t>s</a:t>
            </a:r>
            <a:r>
              <a:rPr lang="en-US" altLang="en-US" sz="3600" dirty="0" smtClean="0">
                <a:latin typeface="Times New Roman" pitchFamily="18" charset="0"/>
              </a:rPr>
              <a:t>, can </a:t>
            </a:r>
            <a:r>
              <a:rPr lang="en-US" altLang="en-US" sz="3600" dirty="0">
                <a:latin typeface="Times New Roman" pitchFamily="18" charset="0"/>
              </a:rPr>
              <a:t>be thought of as a filtering </a:t>
            </a:r>
            <a:r>
              <a:rPr lang="en-US" altLang="en-US" sz="3600" dirty="0" smtClean="0">
                <a:latin typeface="Times New Roman" pitchFamily="18" charset="0"/>
              </a:rPr>
              <a:t>operation (high pass, low pass, </a:t>
            </a:r>
            <a:r>
              <a:rPr lang="en-US" altLang="en-US" sz="3600" dirty="0" err="1" smtClean="0">
                <a:latin typeface="Times New Roman" pitchFamily="18" charset="0"/>
              </a:rPr>
              <a:t>etc</a:t>
            </a:r>
            <a:r>
              <a:rPr lang="en-US" altLang="en-US" sz="3600" dirty="0" smtClean="0">
                <a:latin typeface="Times New Roman" pitchFamily="18" charset="0"/>
              </a:rPr>
              <a:t>)</a:t>
            </a:r>
            <a:r>
              <a:rPr lang="en-US" altLang="en-US" sz="3600" dirty="0">
                <a:latin typeface="Times New Roman" pitchFamily="18" charset="0"/>
              </a:rPr>
              <a:t/>
            </a:r>
            <a:br>
              <a:rPr lang="en-US" altLang="en-US" sz="3600" dirty="0">
                <a:latin typeface="Times New Roman" pitchFamily="18" charset="0"/>
              </a:rPr>
            </a:br>
            <a:r>
              <a:rPr lang="en-US" altLang="en-US" sz="3600" dirty="0">
                <a:latin typeface="Times New Roman" pitchFamily="18" charset="0"/>
              </a:rPr>
              <a:t/>
            </a:r>
            <a:br>
              <a:rPr lang="en-US" altLang="en-US" sz="3600" dirty="0">
                <a:latin typeface="Times New Roman" pitchFamily="18" charset="0"/>
              </a:rPr>
            </a:br>
            <a:r>
              <a:rPr lang="en-US" altLang="en-US" sz="3600" dirty="0">
                <a:latin typeface="Symbol" pitchFamily="18" charset="2"/>
              </a:rPr>
              <a:t>g</a:t>
            </a:r>
            <a:r>
              <a:rPr lang="en-US" altLang="en-US" sz="3600" dirty="0">
                <a:latin typeface="Times New Roman" pitchFamily="18" charset="0"/>
              </a:rPr>
              <a:t>(</a:t>
            </a:r>
            <a:r>
              <a:rPr lang="en-US" altLang="en-US" sz="3600" dirty="0" err="1">
                <a:latin typeface="Times New Roman" pitchFamily="18" charset="0"/>
              </a:rPr>
              <a:t>s,</a:t>
            </a:r>
            <a:r>
              <a:rPr lang="en-US" altLang="en-US" sz="3600" dirty="0" err="1">
                <a:latin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</a:rPr>
              <a:t>) = 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 f(t) 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Y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[(t-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)/</a:t>
            </a:r>
            <a:r>
              <a:rPr lang="en-US" altLang="en-US" sz="3600" i="1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] </a:t>
            </a:r>
            <a:r>
              <a:rPr lang="en-US" altLang="en-US" sz="3600" dirty="0" err="1" smtClean="0">
                <a:latin typeface="Times New Roman" pitchFamily="18" charset="0"/>
                <a:sym typeface="Symbol" pitchFamily="18" charset="2"/>
              </a:rPr>
              <a:t>dt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f(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) * 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Y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(-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en-US" altLang="en-US" sz="3600" i="1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)</a:t>
            </a:r>
            <a:br>
              <a:rPr lang="en-US" altLang="en-US" sz="3600" dirty="0">
                <a:latin typeface="Times New Roman" pitchFamily="18" charset="0"/>
                <a:sym typeface="Symbol" pitchFamily="18" charset="2"/>
              </a:rPr>
            </a:b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/>
            </a:r>
            <a:br>
              <a:rPr lang="en-US" altLang="en-US" sz="3600" dirty="0">
                <a:latin typeface="Times New Roman" pitchFamily="18" charset="0"/>
                <a:sym typeface="Symbol" pitchFamily="18" charset="2"/>
              </a:rPr>
            </a:b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where the filter 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Y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(-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/s) </a:t>
            </a: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has 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a band-limited spectrum, so the filtering operation is </a:t>
            </a: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like applying a 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bandpass </a:t>
            </a: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filter to various parts of the time series.</a:t>
            </a:r>
            <a:br>
              <a:rPr lang="en-US" altLang="en-US" sz="3600" dirty="0" smtClean="0">
                <a:latin typeface="Times New Roman" pitchFamily="18" charset="0"/>
                <a:sym typeface="Symbol" pitchFamily="18" charset="2"/>
              </a:rPr>
            </a:b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/>
            </a:r>
            <a:br>
              <a:rPr lang="en-US" altLang="en-US" sz="3600" dirty="0">
                <a:latin typeface="Times New Roman" pitchFamily="18" charset="0"/>
                <a:sym typeface="Symbol" pitchFamily="18" charset="2"/>
              </a:rPr>
            </a:b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This works best when the appropriate mother wavelet is used</a:t>
            </a:r>
            <a:endParaRPr lang="en-US" altLang="en-US" sz="3600" dirty="0"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73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0128"/>
            <a:ext cx="7772400" cy="68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 Recent Attempts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4450"/>
            <a:ext cx="68961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9" y="4267200"/>
            <a:ext cx="85915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772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0668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Fundamental period is 3-7 years; no better discrimination is possible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4400" y="3810000"/>
            <a:ext cx="121920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600" y="38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Y-axis is measure of total power at some frequency (time scale)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transform representation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0" y="1143000"/>
            <a:ext cx="7354490" cy="345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obvious period of suppression is strange and recent post 2000 data is consistent with the planet entering a new 40 year period of </a:t>
            </a:r>
            <a:r>
              <a:rPr lang="en-US" sz="2400" dirty="0" smtClean="0"/>
              <a:t>suppression – until Oct 2015 happened – third strongest on record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4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“4 Year” period is dominant but not continuous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1858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22973" y="1752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733800" y="1752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553200" y="1814905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86600" y="1823421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239000" y="1839558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913555" y="1752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715000" y="1814905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7239000" y="4191000"/>
            <a:ext cx="3048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98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Emergence of long period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0375"/>
            <a:ext cx="762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7438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problem is difficult: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the data – what can we notice? (there are 3 main “features/problems”)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" y="2362200"/>
            <a:ext cx="8134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4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analysis (15 years)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7459802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+ 10 year </a:t>
            </a:r>
            <a:r>
              <a:rPr lang="en-US" dirty="0" smtClean="0"/>
              <a:t>variance window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3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Raw + 15 year variance window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465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6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= 15; Smooth =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2757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53662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8153400" y="4800600"/>
            <a:ext cx="152400" cy="750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= 5; Variance = 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4463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7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454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Apex</vt:lpstr>
      <vt:lpstr>Apothecary</vt:lpstr>
      <vt:lpstr>Adjacency</vt:lpstr>
      <vt:lpstr>Office Theme</vt:lpstr>
      <vt:lpstr>Oriel</vt:lpstr>
      <vt:lpstr>Hardcover</vt:lpstr>
      <vt:lpstr>1_Adjacency</vt:lpstr>
      <vt:lpstr>Executive</vt:lpstr>
      <vt:lpstr>Bitmap Image</vt:lpstr>
      <vt:lpstr>The El Nino Time Series</vt:lpstr>
      <vt:lpstr>Some  Recent Attempts</vt:lpstr>
      <vt:lpstr>PowerPoint Presentation</vt:lpstr>
      <vt:lpstr>Why the problem is difficult:</vt:lpstr>
      <vt:lpstr>Variance analysis (15 years)</vt:lpstr>
      <vt:lpstr>Raw + 10 year variance window</vt:lpstr>
      <vt:lpstr>Raw + 15 year variance window</vt:lpstr>
      <vt:lpstr>Variance = 15; Smooth = 3</vt:lpstr>
      <vt:lpstr>Smooth = 5; Variance = 15</vt:lpstr>
      <vt:lpstr>Local Minimums abound</vt:lpstr>
      <vt:lpstr>My best attempt</vt:lpstr>
      <vt:lpstr>Wavelet Analysis</vt:lpstr>
      <vt:lpstr>Criticism of Fourier Spectrum</vt:lpstr>
      <vt:lpstr>Fourier Analysis is based on an indefinitely long cosine wave of a specific frequency</vt:lpstr>
      <vt:lpstr>Wavelet</vt:lpstr>
      <vt:lpstr>Shannon Wavelet  Y(t) = 2 sinc(2t) – sinc(t)</vt:lpstr>
      <vt:lpstr>PowerPoint Presentation</vt:lpstr>
      <vt:lpstr>In essence, the coefficients at a fixed scale, s, can be thought of as a filtering operation (high pass, low pass, etc)  g(s,t) =  f(t) Y[(t-t)/s] dt = f(t) * Y(-t/s)  where the filter Y(-t/s) has a band-limited spectrum, so the filtering operation is like applying a bandpass filter to various parts of the time series.  This works best when the appropriate mother wavelet is used</vt:lpstr>
      <vt:lpstr>PowerPoint Presentation</vt:lpstr>
      <vt:lpstr>PowerPoint Presentation</vt:lpstr>
      <vt:lpstr>Best transform representation</vt:lpstr>
      <vt:lpstr>“4 Year” period is dominant but not continuous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 Nino Time Series</dc:title>
  <dc:creator>Dr. Nuts</dc:creator>
  <cp:lastModifiedBy>Dr. Nuts</cp:lastModifiedBy>
  <cp:revision>11</cp:revision>
  <dcterms:created xsi:type="dcterms:W3CDTF">2014-06-06T17:53:44Z</dcterms:created>
  <dcterms:modified xsi:type="dcterms:W3CDTF">2017-06-02T18:09:07Z</dcterms:modified>
</cp:coreProperties>
</file>