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56" r:id="rId4"/>
    <p:sldId id="257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57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4929-6DBE-4286-84E1-268ED25F55DE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5F3F-C2B6-4EC1-BB3C-1874E877F7F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4929-6DBE-4286-84E1-268ED25F55DE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5F3F-C2B6-4EC1-BB3C-1874E877F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4929-6DBE-4286-84E1-268ED25F55DE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5F3F-C2B6-4EC1-BB3C-1874E877F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B024929-6DBE-4286-84E1-268ED25F55DE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4FA5F3F-C2B6-4EC1-BB3C-1874E877F7F3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4929-6DBE-4286-84E1-268ED25F55DE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5F3F-C2B6-4EC1-BB3C-1874E877F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4929-6DBE-4286-84E1-268ED25F55DE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5F3F-C2B6-4EC1-BB3C-1874E877F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4929-6DBE-4286-84E1-268ED25F55DE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5F3F-C2B6-4EC1-BB3C-1874E877F7F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4929-6DBE-4286-84E1-268ED25F55DE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5F3F-C2B6-4EC1-BB3C-1874E877F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4929-6DBE-4286-84E1-268ED25F55DE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5F3F-C2B6-4EC1-BB3C-1874E877F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4929-6DBE-4286-84E1-268ED25F55DE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5F3F-C2B6-4EC1-BB3C-1874E877F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4929-6DBE-4286-84E1-268ED25F55DE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5F3F-C2B6-4EC1-BB3C-1874E877F7F3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4929-6DBE-4286-84E1-268ED25F55DE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5F3F-C2B6-4EC1-BB3C-1874E877F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4929-6DBE-4286-84E1-268ED25F55DE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5F3F-C2B6-4EC1-BB3C-1874E877F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4929-6DBE-4286-84E1-268ED25F55DE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5F3F-C2B6-4EC1-BB3C-1874E877F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4929-6DBE-4286-84E1-268ED25F55DE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5F3F-C2B6-4EC1-BB3C-1874E877F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4929-6DBE-4286-84E1-268ED25F55DE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5F3F-C2B6-4EC1-BB3C-1874E877F7F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4929-6DBE-4286-84E1-268ED25F55DE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5F3F-C2B6-4EC1-BB3C-1874E877F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4929-6DBE-4286-84E1-268ED25F55DE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5F3F-C2B6-4EC1-BB3C-1874E877F7F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4929-6DBE-4286-84E1-268ED25F55DE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5F3F-C2B6-4EC1-BB3C-1874E877F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4929-6DBE-4286-84E1-268ED25F55DE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5F3F-C2B6-4EC1-BB3C-1874E877F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4929-6DBE-4286-84E1-268ED25F55DE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5F3F-C2B6-4EC1-BB3C-1874E877F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4929-6DBE-4286-84E1-268ED25F55DE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5F3F-C2B6-4EC1-BB3C-1874E877F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4929-6DBE-4286-84E1-268ED25F55DE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4FA5F3F-C2B6-4EC1-BB3C-1874E877F7F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4929-6DBE-4286-84E1-268ED25F55DE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5F3F-C2B6-4EC1-BB3C-1874E877F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4929-6DBE-4286-84E1-268ED25F55DE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4FA5F3F-C2B6-4EC1-BB3C-1874E877F7F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4929-6DBE-4286-84E1-268ED25F55DE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5F3F-C2B6-4EC1-BB3C-1874E877F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4929-6DBE-4286-84E1-268ED25F55DE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5F3F-C2B6-4EC1-BB3C-1874E877F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4929-6DBE-4286-84E1-268ED25F55DE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5F3F-C2B6-4EC1-BB3C-1874E877F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4929-6DBE-4286-84E1-268ED25F55DE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5F3F-C2B6-4EC1-BB3C-1874E877F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4929-6DBE-4286-84E1-268ED25F55DE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5F3F-C2B6-4EC1-BB3C-1874E877F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4929-6DBE-4286-84E1-268ED25F55DE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5F3F-C2B6-4EC1-BB3C-1874E877F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4929-6DBE-4286-84E1-268ED25F55DE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5F3F-C2B6-4EC1-BB3C-1874E877F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4929-6DBE-4286-84E1-268ED25F55DE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5F3F-C2B6-4EC1-BB3C-1874E877F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B024929-6DBE-4286-84E1-268ED25F55DE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4FA5F3F-C2B6-4EC1-BB3C-1874E877F7F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B024929-6DBE-4286-84E1-268ED25F55DE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4FA5F3F-C2B6-4EC1-BB3C-1874E877F7F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B024929-6DBE-4286-84E1-268ED25F55DE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4FA5F3F-C2B6-4EC1-BB3C-1874E877F7F3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Python vs Fortran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As a general rule you should be using multiple languages these days (except for Java)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526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Fortran vs 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principle advantages of </a:t>
            </a:r>
            <a:r>
              <a:rPr lang="en-US" dirty="0"/>
              <a:t>F</a:t>
            </a:r>
            <a:r>
              <a:rPr lang="en-US" dirty="0" smtClean="0"/>
              <a:t>ortran are</a:t>
            </a:r>
          </a:p>
          <a:p>
            <a:pPr lvl="1"/>
            <a:r>
              <a:rPr lang="en-US" dirty="0" smtClean="0"/>
              <a:t>Faster array operations with less memory problems (e.g. </a:t>
            </a:r>
            <a:r>
              <a:rPr lang="en-US" dirty="0" err="1" smtClean="0"/>
              <a:t>np.loadtxt</a:t>
            </a:r>
            <a:r>
              <a:rPr lang="en-US" dirty="0" smtClean="0"/>
              <a:t>(‘file’) will bomb due to memory problems if file has too many lines</a:t>
            </a:r>
          </a:p>
          <a:p>
            <a:pPr lvl="1"/>
            <a:r>
              <a:rPr lang="en-US" dirty="0" smtClean="0"/>
              <a:t>Best formatted read and write operations and file saving to local directory.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74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0"/>
            <a:ext cx="7924800" cy="3268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5401" y="3290191"/>
            <a:ext cx="678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I have to compile and run this program and that produces a file named fort.20 in the directory in which I ran the program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4448175"/>
            <a:ext cx="885923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52600" y="5410200"/>
            <a:ext cx="601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Baskerville Old Face" panose="02020602080505020303" pitchFamily="18" charset="0"/>
              </a:rPr>
              <a:t>It is somewhat more tedious to do this kind of operation in python especially if you want to produce a lot of temporary data files</a:t>
            </a:r>
            <a:endParaRPr lang="en-US" sz="2400" b="1" dirty="0">
              <a:solidFill>
                <a:schemeClr val="accent3">
                  <a:lumMod val="50000"/>
                </a:schemeClr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9820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117</Words>
  <Application>Microsoft Office PowerPoint</Application>
  <PresentationFormat>On-screen Show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Apex</vt:lpstr>
      <vt:lpstr>Austin</vt:lpstr>
      <vt:lpstr>Flow</vt:lpstr>
      <vt:lpstr>Python vs Fortran</vt:lpstr>
      <vt:lpstr>Fortran vs Python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vs Fortran</dc:title>
  <dc:creator>Dr. Nuts</dc:creator>
  <cp:lastModifiedBy>Dr. Nuts</cp:lastModifiedBy>
  <cp:revision>1</cp:revision>
  <dcterms:created xsi:type="dcterms:W3CDTF">2016-04-15T19:30:59Z</dcterms:created>
  <dcterms:modified xsi:type="dcterms:W3CDTF">2016-04-15T19:38:53Z</dcterms:modified>
</cp:coreProperties>
</file>