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2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3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8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2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0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2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7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6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2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D344D-19B5-4A76-931F-00628A47960F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A795-45C0-42AB-9629-5DFC7DDEC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9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Highcarts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2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600200" cy="280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2600" y="1676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4281"/>
            <a:ext cx="3023734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9" y="2885062"/>
            <a:ext cx="7162907" cy="382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761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Highcarts example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Highcarts example</dc:title>
  <dc:creator>Dr. Nuts</dc:creator>
  <cp:lastModifiedBy>Dr. Nuts</cp:lastModifiedBy>
  <cp:revision>3</cp:revision>
  <dcterms:created xsi:type="dcterms:W3CDTF">2017-04-14T18:50:53Z</dcterms:created>
  <dcterms:modified xsi:type="dcterms:W3CDTF">2017-04-14T19:26:53Z</dcterms:modified>
</cp:coreProperties>
</file>