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68" r:id="rId3"/>
    <p:sldMasterId id="2147483792" r:id="rId4"/>
    <p:sldMasterId id="2147483804" r:id="rId5"/>
    <p:sldMasterId id="2147483816" r:id="rId6"/>
    <p:sldMasterId id="2147483828" r:id="rId7"/>
  </p:sldMasterIdLst>
  <p:sldIdLst>
    <p:sldId id="256" r:id="rId8"/>
    <p:sldId id="319" r:id="rId9"/>
    <p:sldId id="290" r:id="rId10"/>
    <p:sldId id="291" r:id="rId11"/>
    <p:sldId id="303" r:id="rId12"/>
    <p:sldId id="312" r:id="rId13"/>
    <p:sldId id="316" r:id="rId14"/>
    <p:sldId id="315" r:id="rId15"/>
    <p:sldId id="318" r:id="rId16"/>
    <p:sldId id="320" r:id="rId17"/>
    <p:sldId id="313" r:id="rId18"/>
    <p:sldId id="323" r:id="rId19"/>
    <p:sldId id="324" r:id="rId20"/>
    <p:sldId id="299" r:id="rId21"/>
    <p:sldId id="298" r:id="rId22"/>
    <p:sldId id="317" r:id="rId23"/>
    <p:sldId id="297" r:id="rId24"/>
    <p:sldId id="301" r:id="rId25"/>
    <p:sldId id="296" r:id="rId26"/>
    <p:sldId id="322" r:id="rId27"/>
    <p:sldId id="293" r:id="rId28"/>
    <p:sldId id="325" r:id="rId29"/>
    <p:sldId id="326" r:id="rId30"/>
    <p:sldId id="328" r:id="rId31"/>
    <p:sldId id="327" r:id="rId32"/>
    <p:sldId id="308" r:id="rId33"/>
    <p:sldId id="329" r:id="rId34"/>
    <p:sldId id="277" r:id="rId35"/>
    <p:sldId id="264" r:id="rId36"/>
    <p:sldId id="273" r:id="rId37"/>
    <p:sldId id="282" r:id="rId38"/>
    <p:sldId id="283" r:id="rId39"/>
    <p:sldId id="286" r:id="rId40"/>
    <p:sldId id="287" r:id="rId41"/>
    <p:sldId id="288" r:id="rId42"/>
    <p:sldId id="28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8F1894-AB52-48F4-9CDA-69D1113D9E45}">
          <p14:sldIdLst>
            <p14:sldId id="256"/>
            <p14:sldId id="319"/>
            <p14:sldId id="290"/>
            <p14:sldId id="291"/>
            <p14:sldId id="303"/>
            <p14:sldId id="312"/>
            <p14:sldId id="316"/>
            <p14:sldId id="315"/>
            <p14:sldId id="318"/>
            <p14:sldId id="320"/>
            <p14:sldId id="313"/>
            <p14:sldId id="323"/>
            <p14:sldId id="324"/>
            <p14:sldId id="299"/>
            <p14:sldId id="298"/>
            <p14:sldId id="317"/>
            <p14:sldId id="297"/>
            <p14:sldId id="301"/>
            <p14:sldId id="296"/>
            <p14:sldId id="322"/>
            <p14:sldId id="293"/>
            <p14:sldId id="325"/>
            <p14:sldId id="326"/>
            <p14:sldId id="328"/>
            <p14:sldId id="327"/>
            <p14:sldId id="308"/>
            <p14:sldId id="329"/>
            <p14:sldId id="277"/>
            <p14:sldId id="264"/>
            <p14:sldId id="273"/>
            <p14:sldId id="282"/>
            <p14:sldId id="283"/>
          </p14:sldIdLst>
        </p14:section>
        <p14:section name="Untitled Section" id="{555660F8-A84A-4325-88D0-B06D7C594123}">
          <p14:sldIdLst>
            <p14:sldId id="286"/>
            <p14:sldId id="287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9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339674-E975-4E92-A7E7-1EBD3C58CEF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5F8E08D-BDC1-4971-B3E6-65D537067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1600201"/>
            <a:ext cx="35814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</a:t>
            </a:r>
            <a:r>
              <a:rPr lang="en-US" dirty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Responses and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76800"/>
            <a:ext cx="73914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This assignment was meant to give you practice with data management/mining given a non ideally formatted input data structure and to prove that data exploration is TIME CONSUMING if you can’t do it efficiently – this class is about given you practice on real data sets</a:t>
            </a:r>
          </a:p>
          <a:p>
            <a:endParaRPr lang="en-US" dirty="0"/>
          </a:p>
        </p:txBody>
      </p:sp>
      <p:pic>
        <p:nvPicPr>
          <p:cNvPr id="1026" name="Picture 2" descr="http://www.optics4kids.org/osa.o4k/media/optics4kids/horizontallines.gif?width=400&amp;height=355&amp;ext=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81000"/>
            <a:ext cx="4831080" cy="42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the Impact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752600"/>
            <a:ext cx="8313862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036000" cy="267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40" y="2286000"/>
            <a:ext cx="35624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8455"/>
            <a:ext cx="87820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3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Pies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8049"/>
            <a:ext cx="5562600" cy="52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16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(from </a:t>
            </a:r>
            <a:r>
              <a:rPr lang="en-US" dirty="0" err="1" smtClean="0"/>
              <a:t>highcharts</a:t>
            </a:r>
            <a:r>
              <a:rPr lang="en-US" dirty="0"/>
              <a:t>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22" y="1600200"/>
            <a:ext cx="647430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58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pressures – over resolution – histograms should be smooth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662466" cy="48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7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over-smoothed?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77000" cy="459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5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399"/>
            <a:ext cx="7086600" cy="419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752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and 3</a:t>
            </a:r>
            <a:r>
              <a:rPr lang="en-US" dirty="0" smtClean="0">
                <a:latin typeface="Symbol" panose="05050102010706020507" pitchFamily="18" charset="2"/>
              </a:rPr>
              <a:t>s </a:t>
            </a:r>
            <a:r>
              <a:rPr lang="en-US" dirty="0" smtClean="0">
                <a:latin typeface="Algerian" panose="04020705040A02060702" pitchFamily="82" charset="0"/>
              </a:rPr>
              <a:t>lines shown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Nice – showing two bins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2388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209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is an average and standard deviation for this distribution not meaningful?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962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you define a strong vs weak hurricane from this distribution?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36133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Up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Let's define a standard of 1000 MB and a "hurricane threat" level of 970 </a:t>
            </a:r>
            <a:r>
              <a:rPr lang="en-US" b="1" dirty="0" err="1"/>
              <a:t>mb</a:t>
            </a:r>
            <a:r>
              <a:rPr lang="en-US" b="1" dirty="0"/>
              <a:t>. Calculate the "spin up time" (the time it takes to go from 1</a:t>
            </a:r>
            <a:r>
              <a:rPr lang="en-US" b="1" dirty="0" smtClean="0"/>
              <a:t>000 </a:t>
            </a:r>
            <a:r>
              <a:rPr lang="en-US" b="1" dirty="0"/>
              <a:t>MB to 970 MB) for each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storm 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ID.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581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These directions </a:t>
            </a:r>
            <a:r>
              <a:rPr lang="en-US" sz="2800" b="1" dirty="0" smtClean="0">
                <a:solidFill>
                  <a:srgbClr val="FF0000"/>
                </a:solidFill>
              </a:rPr>
              <a:t>sometimes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were not followed – what is this asking you to do with the data?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876800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systems </a:t>
            </a:r>
            <a:r>
              <a:rPr lang="en-US" sz="2800" dirty="0" smtClean="0"/>
              <a:t>are probably not even named Hurricanes at the 1000 MB level –so you need a new data file – system ID, time-field, central pressure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78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Someone did a nice visualization of all the track data to serve as a reference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438400"/>
            <a:ext cx="6588850" cy="422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1981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always useful to </a:t>
            </a:r>
            <a:r>
              <a:rPr lang="en-US" dirty="0" smtClean="0"/>
              <a:t>do – visualize the entire data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7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general, make a new data set to deal exclusively with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" y="1676400"/>
            <a:ext cx="819654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3</a:t>
            </a:r>
            <a:r>
              <a:rPr lang="en-US" dirty="0" smtClean="0"/>
              <a:t>+ (wrong Y-axis label)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5819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3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95484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775" y="2215356"/>
            <a:ext cx="74104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not right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958620" cy="403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have plot origins where there is no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Correct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8197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487" y="2124869"/>
            <a:ext cx="59150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80" y="533400"/>
            <a:ext cx="60674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1752600"/>
            <a:ext cx="114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</a:t>
            </a:r>
          </a:p>
          <a:p>
            <a:r>
              <a:rPr lang="en-US" dirty="0" smtClean="0"/>
              <a:t>Atlantic</a:t>
            </a:r>
          </a:p>
          <a:p>
            <a:r>
              <a:rPr lang="en-US" dirty="0" smtClean="0"/>
              <a:t>Hurricane Box</a:t>
            </a:r>
          </a:p>
          <a:p>
            <a:endParaRPr lang="en-US" dirty="0"/>
          </a:p>
          <a:p>
            <a:r>
              <a:rPr lang="en-US" dirty="0" smtClean="0"/>
              <a:t>Notice the Feature that appears in the Plot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0" y="4495800"/>
            <a:ext cx="1828800" cy="762000"/>
          </a:xfrm>
          <a:prstGeom prst="rect">
            <a:avLst/>
          </a:prstGeom>
          <a:solidFill>
            <a:srgbClr val="FF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Analysis snippets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362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There is nothing elegant in what I do – this is all brute force but it works.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43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991600" cy="6278563"/>
          </a:xfrm>
        </p:spPr>
      </p:pic>
      <p:sp>
        <p:nvSpPr>
          <p:cNvPr id="3" name="TextBox 2"/>
          <p:cNvSpPr txBox="1"/>
          <p:nvPr/>
        </p:nvSpPr>
        <p:spPr>
          <a:xfrm>
            <a:off x="7086600" y="3276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Chart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Code to Produce a new data file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581650" cy="40290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22002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Hurricane Frequency – shit we should be worried!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05040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60" y="3733800"/>
            <a:ext cx="4229100" cy="26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Pass produces initial “counting” file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885697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16478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example of science that is enabled by doing list management operations on data bases</a:t>
            </a:r>
          </a:p>
          <a:p>
            <a:r>
              <a:rPr lang="en-US" sz="2400" dirty="0" smtClean="0"/>
              <a:t>Current project,  track analysis of Atlantic Basic Hurricanes – all previous analysis is only for LANDFALL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33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14406"/>
            <a:ext cx="5638800" cy="6667438"/>
          </a:xfrm>
        </p:spPr>
      </p:pic>
    </p:spTree>
    <p:extLst>
      <p:ext uri="{BB962C8B-B14F-4D97-AF65-F5344CB8AC3E}">
        <p14:creationId xmlns:p14="http://schemas.microsoft.com/office/powerpoint/2010/main" val="4949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Analysis: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2286000" cy="21852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905000"/>
            <a:ext cx="5148943" cy="125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32766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detection efficiency improvement happened in 1950 relative to 1940?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105400"/>
            <a:ext cx="5834560" cy="13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Information!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2" y="1600200"/>
            <a:ext cx="7455346" cy="4495800"/>
          </a:xfrm>
        </p:spPr>
      </p:pic>
    </p:spTree>
    <p:extLst>
      <p:ext uri="{BB962C8B-B14F-4D97-AF65-F5344CB8AC3E}">
        <p14:creationId xmlns:p14="http://schemas.microsoft.com/office/powerpoint/2010/main" val="32934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analysis for strong storms &lt; 965 </a:t>
            </a:r>
            <a:r>
              <a:rPr lang="en-US" dirty="0" err="1" smtClean="0"/>
              <a:t>mb</a:t>
            </a:r>
            <a:r>
              <a:rPr lang="en-US" dirty="0" smtClean="0"/>
              <a:t>; 2005 is dramatic!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24" y="1600200"/>
            <a:ext cx="6800301" cy="4495800"/>
          </a:xfrm>
        </p:spPr>
      </p:pic>
    </p:spTree>
    <p:extLst>
      <p:ext uri="{BB962C8B-B14F-4D97-AF65-F5344CB8AC3E}">
        <p14:creationId xmlns:p14="http://schemas.microsoft.com/office/powerpoint/2010/main" val="25780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Important Result:  Dynamics are changing; evolution is faster;  KS TEST and CFDs!!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571" y="2700505"/>
            <a:ext cx="5342857" cy="26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8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Fits – more or less worried now?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0"/>
            <a:ext cx="9220200" cy="56708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43800" cy="549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8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Hurricanes Sine Wave Fit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4960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67200"/>
            <a:ext cx="6477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Representation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" y="1104900"/>
            <a:ext cx="5062538" cy="300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8" y="4042064"/>
            <a:ext cx="4495800" cy="275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104900"/>
            <a:ext cx="4011893" cy="267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35" y="4095315"/>
            <a:ext cx="5343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Representation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675" y="1795462"/>
            <a:ext cx="5943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1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60" y="76200"/>
            <a:ext cx="58202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43275"/>
            <a:ext cx="5820276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using open source </a:t>
            </a:r>
            <a:r>
              <a:rPr lang="en-US" dirty="0" err="1" smtClean="0"/>
              <a:t>geomaps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93674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30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10564</TotalTime>
  <Words>438</Words>
  <Application>Microsoft Office PowerPoint</Application>
  <PresentationFormat>On-screen Show (4:3)</PresentationFormat>
  <Paragraphs>49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Median</vt:lpstr>
      <vt:lpstr>Flow</vt:lpstr>
      <vt:lpstr>Clarity</vt:lpstr>
      <vt:lpstr>Essential</vt:lpstr>
      <vt:lpstr>Horizon</vt:lpstr>
      <vt:lpstr>BlackTie</vt:lpstr>
      <vt:lpstr>Equity</vt:lpstr>
      <vt:lpstr>Homework 1 Responses and Issues</vt:lpstr>
      <vt:lpstr>Someone did a nice visualization of all the track data to serve as a reference</vt:lpstr>
      <vt:lpstr>Hurricane Frequency – shit we should be worried!</vt:lpstr>
      <vt:lpstr>Multiple Fits – more or less worried now? </vt:lpstr>
      <vt:lpstr>Future Hurricanes Sine Wave Fit</vt:lpstr>
      <vt:lpstr>Impact Representation</vt:lpstr>
      <vt:lpstr>Impact Representation</vt:lpstr>
      <vt:lpstr>PowerPoint Presentation</vt:lpstr>
      <vt:lpstr>Plot using open source geomaps</vt:lpstr>
      <vt:lpstr>Modelling the Impact</vt:lpstr>
      <vt:lpstr>Pie Charts</vt:lpstr>
      <vt:lpstr>More Pies</vt:lpstr>
      <vt:lpstr>Another way (from highcharts)</vt:lpstr>
      <vt:lpstr>Minimum pressures – over resolution – histograms should be smooth</vt:lpstr>
      <vt:lpstr>Maybe over-smoothed?</vt:lpstr>
      <vt:lpstr>Better</vt:lpstr>
      <vt:lpstr>Nice – showing two bins together</vt:lpstr>
      <vt:lpstr>An Alternative View</vt:lpstr>
      <vt:lpstr>Spin Up times</vt:lpstr>
      <vt:lpstr>In general, make a new data set to deal exclusively with this part</vt:lpstr>
      <vt:lpstr>Cat 3+ (wrong Y-axis label)</vt:lpstr>
      <vt:lpstr>PowerPoint Presentation</vt:lpstr>
      <vt:lpstr>Something not right here</vt:lpstr>
      <vt:lpstr>Don’t have plot origins where there is no data</vt:lpstr>
      <vt:lpstr>More Correct</vt:lpstr>
      <vt:lpstr>PowerPoint Presentation</vt:lpstr>
      <vt:lpstr>My Analysis snippets</vt:lpstr>
      <vt:lpstr>PowerPoint Presentation</vt:lpstr>
      <vt:lpstr>Example Code to Produce a new data file</vt:lpstr>
      <vt:lpstr>Next Pass produces initial “counting” file</vt:lpstr>
      <vt:lpstr>Science</vt:lpstr>
      <vt:lpstr>PowerPoint Presentation</vt:lpstr>
      <vt:lpstr>Frequency Analysis:</vt:lpstr>
      <vt:lpstr>Lots of Information!</vt:lpstr>
      <vt:lpstr>Pressure analysis for strong storms &lt; 965 mb; 2005 is dramatic!</vt:lpstr>
      <vt:lpstr>New Important Result:  Dynamics are changing; evolution is faster;  KS TEST and CFDs!!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2 Respones</dc:title>
  <dc:creator>Dr. Nuts</dc:creator>
  <cp:lastModifiedBy>Dr. Nuts</cp:lastModifiedBy>
  <cp:revision>40</cp:revision>
  <dcterms:created xsi:type="dcterms:W3CDTF">2014-04-11T17:11:48Z</dcterms:created>
  <dcterms:modified xsi:type="dcterms:W3CDTF">2017-04-14T18:13:30Z</dcterms:modified>
</cp:coreProperties>
</file>