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6" r:id="rId4"/>
    <p:sldId id="258" r:id="rId5"/>
    <p:sldId id="264" r:id="rId6"/>
    <p:sldId id="259" r:id="rId7"/>
    <p:sldId id="260" r:id="rId8"/>
    <p:sldId id="261" r:id="rId9"/>
    <p:sldId id="262" r:id="rId10"/>
    <p:sldId id="263" r:id="rId11"/>
    <p:sldId id="267" r:id="rId12"/>
    <p:sldId id="268" r:id="rId13"/>
    <p:sldId id="265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C8F1894-AB52-48F4-9CDA-69D1113D9E45}">
          <p14:sldIdLst>
            <p14:sldId id="256"/>
            <p14:sldId id="257"/>
            <p14:sldId id="266"/>
            <p14:sldId id="258"/>
            <p14:sldId id="264"/>
            <p14:sldId id="259"/>
            <p14:sldId id="260"/>
            <p14:sldId id="261"/>
            <p14:sldId id="262"/>
            <p14:sldId id="263"/>
            <p14:sldId id="267"/>
            <p14:sldId id="268"/>
            <p14:sldId id="265"/>
            <p14:sldId id="269"/>
          </p14:sldIdLst>
        </p14:section>
        <p14:section name="Untitled Section" id="{555660F8-A84A-4325-88D0-B06D7C594123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936" y="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6339674-E975-4E92-A7E7-1EBD3C58CEFE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480"/>
            <a:ext cx="4676775" cy="46767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0600" y="1066800"/>
            <a:ext cx="4191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96875" algn="l"/>
              </a:tabLst>
            </a:pPr>
            <a:r>
              <a:rPr lang="en-US" b="1" dirty="0" smtClean="0"/>
              <a:t>This assignment </a:t>
            </a:r>
            <a:r>
              <a:rPr lang="en-US" b="1" dirty="0"/>
              <a:t> </a:t>
            </a:r>
            <a:r>
              <a:rPr lang="en-US" b="1" dirty="0" smtClean="0"/>
              <a:t>is all about flow control prediction from a network of sensors.  This is a ubiquitous data science issue.</a:t>
            </a:r>
          </a:p>
          <a:p>
            <a:pPr>
              <a:tabLst>
                <a:tab pos="396875" algn="l"/>
              </a:tabLst>
            </a:pPr>
            <a:endParaRPr lang="en-US" b="1" dirty="0"/>
          </a:p>
          <a:p>
            <a:pPr>
              <a:tabLst>
                <a:tab pos="396875" algn="l"/>
              </a:tabLst>
            </a:pPr>
            <a:r>
              <a:rPr lang="en-US" b="1" dirty="0" smtClean="0"/>
              <a:t>In this case your are analyzing a river network and eventually making a prediction for an outcome.</a:t>
            </a:r>
          </a:p>
          <a:p>
            <a:pPr>
              <a:tabLst>
                <a:tab pos="396875" algn="l"/>
              </a:tabLst>
            </a:pPr>
            <a:endParaRPr lang="en-US" b="1" dirty="0"/>
          </a:p>
          <a:p>
            <a:pPr>
              <a:tabLst>
                <a:tab pos="396875" algn="l"/>
              </a:tabLst>
            </a:pPr>
            <a:r>
              <a:rPr lang="en-US" b="1" dirty="0" smtClean="0"/>
              <a:t>In most all cases, flow control predictions are subject to burst behavior and non-linear responses.  That’s why good prediction is hard.</a:t>
            </a:r>
          </a:p>
          <a:p>
            <a:pPr>
              <a:tabLst>
                <a:tab pos="396875" algn="l"/>
              </a:tabLst>
            </a:pPr>
            <a:endParaRPr lang="en-US" b="1" dirty="0"/>
          </a:p>
          <a:p>
            <a:pPr>
              <a:tabLst>
                <a:tab pos="396875" algn="l"/>
              </a:tabLst>
            </a:pPr>
            <a:endParaRPr lang="en-US" b="1" dirty="0"/>
          </a:p>
          <a:p>
            <a:pPr>
              <a:tabLst>
                <a:tab pos="396875" algn="l"/>
              </a:tabLst>
            </a:pP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51054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I bet you can’t read this slide easily while that rotating thing is screwing with your head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9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09800"/>
            <a:ext cx="21621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029200"/>
            <a:ext cx="71342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38100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Management Foresight!</a:t>
            </a:r>
            <a:endParaRPr 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09600"/>
            <a:ext cx="4086225" cy="305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64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229475" cy="61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005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736282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" y="3657600"/>
            <a:ext cx="683895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64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33600"/>
            <a:ext cx="6534150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893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671638"/>
            <a:ext cx="840105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0" y="3733800"/>
            <a:ext cx="3581400" cy="685800"/>
          </a:xfrm>
          <a:prstGeom prst="rect">
            <a:avLst/>
          </a:prstGeom>
          <a:solidFill>
            <a:srgbClr val="FF0000">
              <a:alpha val="1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57800" y="3962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FLOOD CONTROL!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3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0"/>
            <a:ext cx="7162800" cy="521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16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09800"/>
            <a:ext cx="7210425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771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5265034" cy="591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762000"/>
            <a:ext cx="34861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10000"/>
            <a:ext cx="40386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87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57400"/>
            <a:ext cx="5610225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754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81200"/>
            <a:ext cx="331470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5479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70485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926840"/>
            <a:ext cx="7467600" cy="2810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43400" y="1066800"/>
            <a:ext cx="1752600" cy="533400"/>
          </a:xfrm>
          <a:prstGeom prst="rect">
            <a:avLst/>
          </a:prstGeom>
          <a:solidFill>
            <a:srgbClr val="FF000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391400" y="2667000"/>
            <a:ext cx="106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.52 feet per hour</a:t>
            </a:r>
          </a:p>
          <a:p>
            <a:endParaRPr lang="en-US" dirty="0"/>
          </a:p>
          <a:p>
            <a:r>
              <a:rPr lang="en-US" dirty="0" smtClean="0"/>
              <a:t>1.14 feet per hour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24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Alarm 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57400"/>
            <a:ext cx="2505075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114549"/>
            <a:ext cx="2305050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0" y="2143123"/>
            <a:ext cx="238125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390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Burst Behavior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52800"/>
            <a:ext cx="4876800" cy="306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4800"/>
            <a:ext cx="4752975" cy="2865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10200" y="38100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general, you always want time on the X-axis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25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10811</TotalTime>
  <Words>111</Words>
  <Application>Microsoft Office PowerPoint</Application>
  <PresentationFormat>On-screen Show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Alarm Levels</vt:lpstr>
      <vt:lpstr>Burst Behavior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Homework 2 Respones</dc:title>
  <dc:creator>Dr. Nuts</dc:creator>
  <cp:lastModifiedBy>Dr. Nuts</cp:lastModifiedBy>
  <cp:revision>68</cp:revision>
  <dcterms:created xsi:type="dcterms:W3CDTF">2014-04-11T17:11:48Z</dcterms:created>
  <dcterms:modified xsi:type="dcterms:W3CDTF">2017-05-12T16:58:18Z</dcterms:modified>
</cp:coreProperties>
</file>