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9" r:id="rId3"/>
    <p:sldMasterId id="2147483701" r:id="rId4"/>
  </p:sldMasterIdLst>
  <p:sldIdLst>
    <p:sldId id="256" r:id="rId5"/>
    <p:sldId id="257" r:id="rId6"/>
    <p:sldId id="258" r:id="rId7"/>
    <p:sldId id="265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4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02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5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591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07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13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77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46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03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94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96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98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53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56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3901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950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0337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294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317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87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0004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75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1569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3306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646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8396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105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459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40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318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900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147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606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635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326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5518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448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5021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079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6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364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384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066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960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430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5415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646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7138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5441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1937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936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36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8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20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041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35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3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E8499F-870C-4AEF-AB8E-D0AE01A401F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14FF79-0208-42B6-90AA-D6A566EF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43" y="202129"/>
            <a:ext cx="4697878" cy="60302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HW 5b/6  Discussion</a:t>
            </a:r>
          </a:p>
        </p:txBody>
      </p:sp>
    </p:spTree>
    <p:extLst>
      <p:ext uri="{BB962C8B-B14F-4D97-AF65-F5344CB8AC3E}">
        <p14:creationId xmlns:p14="http://schemas.microsoft.com/office/powerpoint/2010/main" val="3679928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8331" y="709412"/>
            <a:ext cx="7997682" cy="529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19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495" y="0"/>
            <a:ext cx="8131337" cy="48550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930" y="982132"/>
            <a:ext cx="694372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86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4873"/>
            <a:ext cx="6465831" cy="3317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014" y="3150392"/>
            <a:ext cx="71723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94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087" y="0"/>
            <a:ext cx="7239000" cy="3114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76875" y="3114675"/>
            <a:ext cx="6715125" cy="3086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12" y="286603"/>
            <a:ext cx="4743450" cy="3248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3349843"/>
            <a:ext cx="54006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80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471" y="195262"/>
            <a:ext cx="8699551" cy="61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08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7535" y="1524150"/>
            <a:ext cx="6817331" cy="45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75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lines:  simplest to allows use the </a:t>
            </a:r>
            <a:r>
              <a:rPr lang="en-US" dirty="0" err="1"/>
              <a:t>wc</a:t>
            </a:r>
            <a:r>
              <a:rPr lang="en-US" dirty="0"/>
              <a:t> –l  command in </a:t>
            </a:r>
            <a:r>
              <a:rPr lang="en-US" dirty="0" err="1"/>
              <a:t>unix</a:t>
            </a:r>
            <a:r>
              <a:rPr lang="en-US" dirty="0"/>
              <a:t> shell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8963" y="4889633"/>
            <a:ext cx="8536384" cy="10115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2303820"/>
            <a:ext cx="8793783" cy="248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32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388" y="353961"/>
            <a:ext cx="11115223" cy="597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30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745" y="675187"/>
            <a:ext cx="4310321" cy="22846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907" y="3548454"/>
            <a:ext cx="8305800" cy="1276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58" y="536409"/>
            <a:ext cx="702945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02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607" y="425537"/>
            <a:ext cx="5327683" cy="2417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99698" y="2377944"/>
            <a:ext cx="5493592" cy="22938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2235" y="4201906"/>
            <a:ext cx="5241055" cy="216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11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682" y="982132"/>
            <a:ext cx="9555969" cy="419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134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37</TotalTime>
  <Words>21</Words>
  <Application>Microsoft Office PowerPoint</Application>
  <PresentationFormat>Widescreen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Calibri</vt:lpstr>
      <vt:lpstr>Calibri Light</vt:lpstr>
      <vt:lpstr>Garamond</vt:lpstr>
      <vt:lpstr>Trebuchet MS</vt:lpstr>
      <vt:lpstr>Tw Cen MT</vt:lpstr>
      <vt:lpstr>Tw Cen MT Condensed</vt:lpstr>
      <vt:lpstr>Wingdings 3</vt:lpstr>
      <vt:lpstr>Integral</vt:lpstr>
      <vt:lpstr>Facet</vt:lpstr>
      <vt:lpstr>Retrospect</vt:lpstr>
      <vt:lpstr>Organic</vt:lpstr>
      <vt:lpstr>PowerPoint Presentation</vt:lpstr>
      <vt:lpstr>PowerPoint Presentation</vt:lpstr>
      <vt:lpstr>PowerPoint Presentation</vt:lpstr>
      <vt:lpstr>PowerPoint Presentation</vt:lpstr>
      <vt:lpstr>Number of lines:  simplest to allows use the wc –l  command in unix shell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</dc:creator>
  <cp:lastModifiedBy>Greg</cp:lastModifiedBy>
  <cp:revision>6</cp:revision>
  <dcterms:created xsi:type="dcterms:W3CDTF">2017-05-26T17:39:05Z</dcterms:created>
  <dcterms:modified xsi:type="dcterms:W3CDTF">2017-05-26T18:17:04Z</dcterms:modified>
</cp:coreProperties>
</file>