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3" r:id="rId4"/>
    <p:sldId id="257" r:id="rId5"/>
    <p:sldId id="258" r:id="rId6"/>
    <p:sldId id="269" r:id="rId7"/>
    <p:sldId id="264" r:id="rId8"/>
    <p:sldId id="265" r:id="rId9"/>
    <p:sldId id="270" r:id="rId10"/>
    <p:sldId id="261" r:id="rId11"/>
    <p:sldId id="262" r:id="rId12"/>
    <p:sldId id="266" r:id="rId13"/>
    <p:sldId id="267" r:id="rId14"/>
    <p:sldId id="268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FBEE-BC9E-4EDD-9FA1-BF4A2BC9309E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3D7F-2D1D-42A4-8BEB-46BCBD32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1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FBEE-BC9E-4EDD-9FA1-BF4A2BC9309E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3D7F-2D1D-42A4-8BEB-46BCBD32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7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FBEE-BC9E-4EDD-9FA1-BF4A2BC9309E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3D7F-2D1D-42A4-8BEB-46BCBD32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15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EEDFBEE-BC9E-4EDD-9FA1-BF4A2BC9309E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3C3D7F-2D1D-42A4-8BEB-46BCBD320EE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EDFBEE-BC9E-4EDD-9FA1-BF4A2BC9309E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3C3D7F-2D1D-42A4-8BEB-46BCBD320EE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FBEE-BC9E-4EDD-9FA1-BF4A2BC9309E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3C3D7F-2D1D-42A4-8BEB-46BCBD320EE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EEDFBEE-BC9E-4EDD-9FA1-BF4A2BC9309E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83C3D7F-2D1D-42A4-8BEB-46BCBD320EE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EEDFBEE-BC9E-4EDD-9FA1-BF4A2BC9309E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3C3D7F-2D1D-42A4-8BEB-46BCBD320EE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FBEE-BC9E-4EDD-9FA1-BF4A2BC9309E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3C3D7F-2D1D-42A4-8BEB-46BCBD320EE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FBEE-BC9E-4EDD-9FA1-BF4A2BC9309E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3C3D7F-2D1D-42A4-8BEB-46BCBD320E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EEDFBEE-BC9E-4EDD-9FA1-BF4A2BC9309E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83C3D7F-2D1D-42A4-8BEB-46BCBD320EE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FBEE-BC9E-4EDD-9FA1-BF4A2BC9309E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3D7F-2D1D-42A4-8BEB-46BCBD32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55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EEDFBEE-BC9E-4EDD-9FA1-BF4A2BC9309E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083C3D7F-2D1D-42A4-8BEB-46BCBD320EE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FBEE-BC9E-4EDD-9FA1-BF4A2BC9309E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3D7F-2D1D-42A4-8BEB-46BCBD320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FBEE-BC9E-4EDD-9FA1-BF4A2BC9309E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3D7F-2D1D-42A4-8BEB-46BCBD320EE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FBEE-BC9E-4EDD-9FA1-BF4A2BC9309E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3D7F-2D1D-42A4-8BEB-46BCBD32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3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FBEE-BC9E-4EDD-9FA1-BF4A2BC9309E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3D7F-2D1D-42A4-8BEB-46BCBD32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1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FBEE-BC9E-4EDD-9FA1-BF4A2BC9309E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3D7F-2D1D-42A4-8BEB-46BCBD32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5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FBEE-BC9E-4EDD-9FA1-BF4A2BC9309E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3D7F-2D1D-42A4-8BEB-46BCBD32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FBEE-BC9E-4EDD-9FA1-BF4A2BC9309E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3D7F-2D1D-42A4-8BEB-46BCBD32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0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FBEE-BC9E-4EDD-9FA1-BF4A2BC9309E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3D7F-2D1D-42A4-8BEB-46BCBD32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8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FBEE-BC9E-4EDD-9FA1-BF4A2BC9309E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3D7F-2D1D-42A4-8BEB-46BCBD32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DFBEE-BC9E-4EDD-9FA1-BF4A2BC9309E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C3D7F-2D1D-42A4-8BEB-46BCBD32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5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EEDFBEE-BC9E-4EDD-9FA1-BF4A2BC9309E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083C3D7F-2D1D-42A4-8BEB-46BCBD320EE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3984" cy="410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91731" y="172255"/>
            <a:ext cx="4276639" cy="393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4759" y="4800600"/>
            <a:ext cx="5058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iondi" panose="02000505030000020004" pitchFamily="2" charset="0"/>
              </a:rPr>
              <a:t>Everything is a Matter of Perspective</a:t>
            </a:r>
            <a:endParaRPr lang="en-US" sz="4000" dirty="0">
              <a:latin typeface="Biondi" panose="02000505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3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2199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05968"/>
            <a:ext cx="88392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209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5" y="1752600"/>
            <a:ext cx="89249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490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-152400"/>
            <a:ext cx="8229600" cy="1143000"/>
          </a:xfrm>
        </p:spPr>
        <p:txBody>
          <a:bodyPr/>
          <a:lstStyle/>
          <a:p>
            <a:r>
              <a:rPr lang="en-US" dirty="0" smtClean="0"/>
              <a:t>Brute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5337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6" y="710293"/>
            <a:ext cx="3095625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361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4" y="152400"/>
            <a:ext cx="51244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1" y="3286125"/>
            <a:ext cx="5162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0" y="36576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Algorithim</a:t>
            </a:r>
            <a:r>
              <a:rPr lang="en-US" dirty="0" smtClean="0"/>
              <a:t> change improved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25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1" y="1729580"/>
            <a:ext cx="6663929" cy="4442619"/>
          </a:xfrm>
        </p:spPr>
      </p:pic>
    </p:spTree>
    <p:extLst>
      <p:ext uri="{BB962C8B-B14F-4D97-AF65-F5344CB8AC3E}">
        <p14:creationId xmlns:p14="http://schemas.microsoft.com/office/powerpoint/2010/main" val="372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82379"/>
            <a:ext cx="8763000" cy="194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1" y="2701049"/>
            <a:ext cx="9060996" cy="197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687710"/>
            <a:ext cx="9248776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69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304800"/>
            <a:ext cx="93535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4267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reminiscent of the El Nino problem in which there is power on lots of different time scales.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4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86"/>
            <a:ext cx="8229600" cy="1143000"/>
          </a:xfrm>
        </p:spPr>
        <p:txBody>
          <a:bodyPr/>
          <a:lstStyle/>
          <a:p>
            <a:r>
              <a:rPr lang="en-US" dirty="0" smtClean="0"/>
              <a:t>Polarity – seems to be a signal here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696200" cy="349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226" y="4114800"/>
            <a:ext cx="4752975" cy="292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6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239000" cy="590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0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6212"/>
            <a:ext cx="4953000" cy="317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80" y="3374014"/>
            <a:ext cx="5180239" cy="335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05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Looks like fixing Y=0 is part of this rule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77" y="1295400"/>
            <a:ext cx="65436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92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a vertex (left corner)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5325"/>
            <a:ext cx="8229600" cy="44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01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-21771"/>
            <a:ext cx="2862943" cy="226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15886"/>
            <a:ext cx="6291263" cy="240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67" y="4114800"/>
            <a:ext cx="6374607" cy="239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15860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57</Words>
  <Application>Microsoft Office PowerPoint</Application>
  <PresentationFormat>On-screen Show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BlackTie</vt:lpstr>
      <vt:lpstr>PowerPoint Presentation</vt:lpstr>
      <vt:lpstr>PowerPoint Presentation</vt:lpstr>
      <vt:lpstr>PowerPoint Presentation</vt:lpstr>
      <vt:lpstr>Polarity – seems to be a signal here</vt:lpstr>
      <vt:lpstr>PowerPoint Presentation</vt:lpstr>
      <vt:lpstr>PowerPoint Presentation</vt:lpstr>
      <vt:lpstr>Looks like fixing Y=0 is part of this rule set</vt:lpstr>
      <vt:lpstr>Fixing a vertex (left corner)</vt:lpstr>
      <vt:lpstr>PowerPoint Presentation</vt:lpstr>
      <vt:lpstr>PowerPoint Presentation</vt:lpstr>
      <vt:lpstr>PowerPoint Presentation</vt:lpstr>
      <vt:lpstr>Brute Force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Nuts</dc:creator>
  <cp:lastModifiedBy>Dr. Nuts</cp:lastModifiedBy>
  <cp:revision>6</cp:revision>
  <dcterms:created xsi:type="dcterms:W3CDTF">2017-06-02T16:58:41Z</dcterms:created>
  <dcterms:modified xsi:type="dcterms:W3CDTF">2017-06-02T18:11:53Z</dcterms:modified>
</cp:coreProperties>
</file>