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0" r:id="rId6"/>
    <p:sldId id="271" r:id="rId7"/>
    <p:sldId id="269" r:id="rId8"/>
    <p:sldId id="257" r:id="rId9"/>
    <p:sldId id="261" r:id="rId10"/>
    <p:sldId id="260" r:id="rId11"/>
    <p:sldId id="259" r:id="rId12"/>
    <p:sldId id="258" r:id="rId13"/>
    <p:sldId id="264" r:id="rId14"/>
    <p:sldId id="263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A831C8-3C43-49B6-BBD0-61E921EE1B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8B300FE-55C9-403C-B1E3-8AB73BBF1D2F}" type="datetimeFigureOut">
              <a:rPr lang="en-US" smtClean="0"/>
              <a:t>4/14/2017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NetCDF</a:t>
            </a:r>
            <a:r>
              <a:rPr lang="en-US" dirty="0" smtClean="0"/>
              <a:t> and Scientific Data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Array of Data file amenable to array operations and good data viewers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NCAR Command Language (NCL)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66" y="1527175"/>
            <a:ext cx="77471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NetCDF</a:t>
            </a:r>
            <a:r>
              <a:rPr lang="en-US" dirty="0" smtClean="0"/>
              <a:t> Operators (NCO)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744" y="1527175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3600"/>
              <a:t>netCDF Library &amp; Programming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>Modes: definition mode, data mode</a:t>
            </a:r>
          </a:p>
          <a:p>
            <a:pPr>
              <a:buFontTx/>
              <a:buNone/>
            </a:pPr>
            <a:r>
              <a:rPr lang="en-US" altLang="zh-CN" sz="2400"/>
              <a:t>IDs: dataset ID, dimension ID, variable ID, attribute number</a:t>
            </a:r>
          </a:p>
          <a:p>
            <a:pPr>
              <a:buFontTx/>
              <a:buNone/>
            </a:pPr>
            <a:endParaRPr lang="en-US" altLang="zh-CN" sz="1000"/>
          </a:p>
          <a:p>
            <a:pPr>
              <a:buFontTx/>
              <a:buNone/>
            </a:pPr>
            <a:r>
              <a:rPr lang="en-US" altLang="zh-CN" sz="1600" b="1"/>
              <a:t>Create &amp; Write</a:t>
            </a:r>
            <a:r>
              <a:rPr lang="en-US" altLang="zh-CN" sz="1600"/>
              <a:t>	</a:t>
            </a:r>
            <a:r>
              <a:rPr lang="en-US" altLang="zh-CN" sz="1600" b="1"/>
              <a:t>Read by name	  Read sequencially	            Add dim,var,att</a:t>
            </a:r>
            <a:endParaRPr lang="en-US" altLang="zh-CN" sz="160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85800" y="2438400"/>
          <a:ext cx="7772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位图图像" r:id="rId3" imgW="5180952" imgH="3115110" progId="Paint.Picture">
                  <p:embed/>
                </p:oleObj>
              </mc:Choice>
              <mc:Fallback>
                <p:oleObj name="位图图像" r:id="rId3" imgW="5180952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023" b="3058"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77724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Converting to </a:t>
            </a:r>
            <a:r>
              <a:rPr lang="en-US" dirty="0" err="1" smtClean="0"/>
              <a:t>NetCFG</a:t>
            </a:r>
            <a:r>
              <a:rPr lang="en-US" dirty="0" smtClean="0"/>
              <a:t> is always worth the trouble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Use of tools (</a:t>
            </a:r>
            <a:r>
              <a:rPr lang="en-US" dirty="0" err="1" smtClean="0"/>
              <a:t>ncdump</a:t>
            </a:r>
            <a:r>
              <a:rPr lang="en-US" dirty="0" smtClean="0"/>
              <a:t>, </a:t>
            </a:r>
            <a:r>
              <a:rPr lang="en-US" dirty="0" err="1" smtClean="0"/>
              <a:t>nco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interfaces from scripting languages make it simple to use (available on ACISS)</a:t>
            </a:r>
          </a:p>
          <a:p>
            <a:r>
              <a:rPr lang="en-US" dirty="0" smtClean="0"/>
              <a:t>Makes for great and rapid ability for data visualization using appropriate viewers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9600"/>
            <a:ext cx="838467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51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0031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8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72400" cy="55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1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View of Problem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500" y="1527175"/>
            <a:ext cx="6462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Metadata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8" y="1600200"/>
            <a:ext cx="766686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NetCDF</a:t>
            </a:r>
            <a:r>
              <a:rPr lang="en-US" dirty="0" smtClean="0"/>
              <a:t> and HDF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99" y="1527175"/>
            <a:ext cx="74258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0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- </a:t>
            </a:r>
            <a:r>
              <a:rPr lang="en-US" dirty="0" err="1" smtClean="0"/>
              <a:t>ncdump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59" y="1527175"/>
            <a:ext cx="82609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ncgen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290" y="1527175"/>
            <a:ext cx="734290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122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Aspect</vt:lpstr>
      <vt:lpstr>Civic</vt:lpstr>
      <vt:lpstr>Clarity</vt:lpstr>
      <vt:lpstr>Adjacency</vt:lpstr>
      <vt:lpstr>位图图像</vt:lpstr>
      <vt:lpstr>NetCDF and Scientific Data Standard</vt:lpstr>
      <vt:lpstr>PowerPoint Presentation</vt:lpstr>
      <vt:lpstr>PowerPoint Presentation</vt:lpstr>
      <vt:lpstr>PowerPoint Presentation</vt:lpstr>
      <vt:lpstr>Historical View of Problem</vt:lpstr>
      <vt:lpstr>The need for Metadata</vt:lpstr>
      <vt:lpstr>NetCDF and HDF </vt:lpstr>
      <vt:lpstr>Programs - ncdump</vt:lpstr>
      <vt:lpstr>ncgen</vt:lpstr>
      <vt:lpstr>Use NCAR Command Language (NCL)</vt:lpstr>
      <vt:lpstr>NetCDF Operators (NCO)</vt:lpstr>
      <vt:lpstr>netCDF Library &amp; Programming Model</vt:lpstr>
      <vt:lpstr>Why Do this?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NetCDF and Scientific Data Standard</dc:title>
  <dc:creator>Dr. Nuts</dc:creator>
  <cp:lastModifiedBy>Dr. Nuts</cp:lastModifiedBy>
  <cp:revision>4</cp:revision>
  <dcterms:created xsi:type="dcterms:W3CDTF">2016-04-07T15:58:21Z</dcterms:created>
  <dcterms:modified xsi:type="dcterms:W3CDTF">2017-04-14T21:23:11Z</dcterms:modified>
</cp:coreProperties>
</file>