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0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2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07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459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0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70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72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4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57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54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71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3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22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78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87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251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4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822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2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74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99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48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01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3836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753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931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743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67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943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422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9207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310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09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2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9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7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2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23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98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89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B5F9-A51B-4D7F-97DF-E0CDB370B3DB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ACE7F68-5E62-48EA-AC9E-3D80BE1A4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Rebinning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Very straight forward but beware the black box</a:t>
            </a:r>
          </a:p>
        </p:txBody>
      </p:sp>
    </p:spTree>
    <p:extLst>
      <p:ext uri="{BB962C8B-B14F-4D97-AF65-F5344CB8AC3E}">
        <p14:creationId xmlns:p14="http://schemas.microsoft.com/office/powerpoint/2010/main" val="267937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Rebinding of data is quite similar to smoothing</a:t>
            </a:r>
          </a:p>
          <a:p>
            <a:r>
              <a:rPr lang="en-US" dirty="0"/>
              <a:t>You run a filter over N points, and replace those N points by 1 point using some functional weighting of the N-points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4772025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16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Resample data for </a:t>
            </a:r>
            <a:r>
              <a:rPr lang="en-US" dirty="0" err="1"/>
              <a:t>rebin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27" y="35560"/>
            <a:ext cx="7315200" cy="67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77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Resampling to </a:t>
            </a:r>
            <a:r>
              <a:rPr lang="en-US" dirty="0" err="1"/>
              <a:t>RebinNINg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Linear interpolation (replace N points by 1 point = 5 – make a line from N-2 to N+2 and plug and plug the midpoint value in)</a:t>
            </a:r>
          </a:p>
          <a:p>
            <a:r>
              <a:rPr lang="en-US" dirty="0"/>
              <a:t>Simple boxcar averaging of N points in a time series (boxcars do not overlap – hence resampling and not smoothing).</a:t>
            </a:r>
          </a:p>
          <a:p>
            <a:r>
              <a:rPr lang="en-US" dirty="0" err="1"/>
              <a:t>Kernal</a:t>
            </a:r>
            <a:r>
              <a:rPr lang="en-US" dirty="0"/>
              <a:t> </a:t>
            </a:r>
            <a:r>
              <a:rPr lang="en-US" dirty="0" err="1"/>
              <a:t>rebinning</a:t>
            </a:r>
            <a:r>
              <a:rPr lang="en-US" dirty="0"/>
              <a:t> – convolve N points with some function (</a:t>
            </a:r>
            <a:r>
              <a:rPr lang="en-US" dirty="0" err="1"/>
              <a:t>gaussian</a:t>
            </a:r>
            <a:r>
              <a:rPr lang="en-US" dirty="0"/>
              <a:t>)</a:t>
            </a:r>
          </a:p>
          <a:p>
            <a:r>
              <a:rPr lang="en-US" dirty="0"/>
              <a:t>You need to worry about boundary effects sometimes – always plot the resampled data on the original</a:t>
            </a:r>
          </a:p>
        </p:txBody>
      </p:sp>
    </p:spTree>
    <p:extLst>
      <p:ext uri="{BB962C8B-B14F-4D97-AF65-F5344CB8AC3E}">
        <p14:creationId xmlns:p14="http://schemas.microsoft.com/office/powerpoint/2010/main" val="200969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Century Gothic</vt:lpstr>
      <vt:lpstr>Gill Sans MT</vt:lpstr>
      <vt:lpstr>Tw Cen MT</vt:lpstr>
      <vt:lpstr>Tw Cen MT Condensed</vt:lpstr>
      <vt:lpstr>Wingdings 3</vt:lpstr>
      <vt:lpstr>Integral</vt:lpstr>
      <vt:lpstr>Ion</vt:lpstr>
      <vt:lpstr>Gallery</vt:lpstr>
      <vt:lpstr>Rebinning</vt:lpstr>
      <vt:lpstr>PowerPoint Presentation</vt:lpstr>
      <vt:lpstr>Resample data for rebin</vt:lpstr>
      <vt:lpstr>Resampling to RebinNINg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Rebinning</dc:title>
  <dc:creator>Dr. Nuts</dc:creator>
  <cp:lastModifiedBy>Greg</cp:lastModifiedBy>
  <cp:revision>3</cp:revision>
  <dcterms:created xsi:type="dcterms:W3CDTF">2016-05-13T19:19:06Z</dcterms:created>
  <dcterms:modified xsi:type="dcterms:W3CDTF">2017-05-26T18:19:42Z</dcterms:modified>
</cp:coreProperties>
</file>