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0" r:id="rId3"/>
  </p:sldMasterIdLst>
  <p:sldIdLst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24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071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2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459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30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70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72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640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57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54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714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6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731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22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783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879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12510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740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822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523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974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994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48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8019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3836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87538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9318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743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675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943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4227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9207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310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09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9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2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98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7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27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234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98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892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8B5F9-A51B-4D7F-97DF-E0CDB370B3D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ACE7F68-5E62-48EA-AC9E-3D80BE1A4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88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Rebinning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Very straight forward but beware the black box</a:t>
            </a:r>
          </a:p>
        </p:txBody>
      </p:sp>
    </p:spTree>
    <p:extLst>
      <p:ext uri="{BB962C8B-B14F-4D97-AF65-F5344CB8AC3E}">
        <p14:creationId xmlns:p14="http://schemas.microsoft.com/office/powerpoint/2010/main" val="2679377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Rebinding of data is quite similar to smoothing</a:t>
            </a:r>
          </a:p>
          <a:p>
            <a:r>
              <a:rPr lang="en-US" dirty="0"/>
              <a:t>You run a filter over N points, and replace those N points by 1 point using some functional weighting of the N-points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0"/>
            <a:ext cx="4772025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5169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Resample data for </a:t>
            </a:r>
            <a:r>
              <a:rPr lang="en-US" dirty="0" err="1"/>
              <a:t>rebin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27" y="35560"/>
            <a:ext cx="7315200" cy="67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7771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Resampling to </a:t>
            </a:r>
            <a:r>
              <a:rPr lang="en-US" dirty="0" err="1"/>
              <a:t>RebinNINg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Linear interpolation (replace N points by 1 point = 5 – make a line from N-2 to N+2 and plug and plug the midpoint value in)</a:t>
            </a:r>
          </a:p>
          <a:p>
            <a:r>
              <a:rPr lang="en-US" dirty="0"/>
              <a:t>Simple boxcar averaging of N points in a time series (boxcars do not overlap – hence resampling and not smoothing).</a:t>
            </a:r>
          </a:p>
          <a:p>
            <a:r>
              <a:rPr lang="en-US" dirty="0" err="1"/>
              <a:t>Kernal</a:t>
            </a:r>
            <a:r>
              <a:rPr lang="en-US" dirty="0"/>
              <a:t> </a:t>
            </a:r>
            <a:r>
              <a:rPr lang="en-US" dirty="0" err="1"/>
              <a:t>rebinning</a:t>
            </a:r>
            <a:r>
              <a:rPr lang="en-US" dirty="0"/>
              <a:t> – convolve N points with some function (</a:t>
            </a:r>
            <a:r>
              <a:rPr lang="en-US" dirty="0" err="1"/>
              <a:t>gaussian</a:t>
            </a:r>
            <a:r>
              <a:rPr lang="en-US" dirty="0"/>
              <a:t>)</a:t>
            </a:r>
          </a:p>
          <a:p>
            <a:r>
              <a:rPr lang="en-US" dirty="0"/>
              <a:t>You need to worry about boundary effects sometimes – always plot the resampled data on the original</a:t>
            </a:r>
          </a:p>
        </p:txBody>
      </p:sp>
    </p:spTree>
    <p:extLst>
      <p:ext uri="{BB962C8B-B14F-4D97-AF65-F5344CB8AC3E}">
        <p14:creationId xmlns:p14="http://schemas.microsoft.com/office/powerpoint/2010/main" val="20096903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3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128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Century Gothic</vt:lpstr>
      <vt:lpstr>Gill Sans MT</vt:lpstr>
      <vt:lpstr>Tw Cen MT</vt:lpstr>
      <vt:lpstr>Tw Cen MT Condensed</vt:lpstr>
      <vt:lpstr>Wingdings 3</vt:lpstr>
      <vt:lpstr>Integral</vt:lpstr>
      <vt:lpstr>Ion</vt:lpstr>
      <vt:lpstr>Gallery</vt:lpstr>
      <vt:lpstr>Rebinning</vt:lpstr>
      <vt:lpstr>PowerPoint Presentation</vt:lpstr>
      <vt:lpstr>Resample data for rebin</vt:lpstr>
      <vt:lpstr>Resampling to RebinNINg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Rebinning</dc:title>
  <dc:creator>Dr. Nuts</dc:creator>
  <cp:lastModifiedBy>Greg</cp:lastModifiedBy>
  <cp:revision>3</cp:revision>
  <dcterms:created xsi:type="dcterms:W3CDTF">2016-05-13T19:19:06Z</dcterms:created>
  <dcterms:modified xsi:type="dcterms:W3CDTF">2017-05-26T18:19:42Z</dcterms:modified>
</cp:coreProperties>
</file>