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  <p:sldMasterId id="2147483655" r:id="rId4"/>
    <p:sldMasterId id="2147483657" r:id="rId5"/>
  </p:sldMasterIdLst>
  <p:sldIdLst>
    <p:sldId id="270" r:id="rId6"/>
    <p:sldId id="276" r:id="rId7"/>
    <p:sldId id="258" r:id="rId8"/>
    <p:sldId id="271" r:id="rId9"/>
    <p:sldId id="266" r:id="rId10"/>
    <p:sldId id="259" r:id="rId11"/>
    <p:sldId id="267" r:id="rId12"/>
    <p:sldId id="260" r:id="rId13"/>
    <p:sldId id="261" r:id="rId14"/>
    <p:sldId id="272" r:id="rId15"/>
    <p:sldId id="269" r:id="rId16"/>
    <p:sldId id="279" r:id="rId17"/>
    <p:sldId id="273" r:id="rId18"/>
    <p:sldId id="277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61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57CA51-F6A7-4B65-82BA-BFC8952F8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71F433-9ECB-4F70-AAE5-3B7C4DF961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D7338B-B064-4138-A1B6-490CF97874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F95B2A-5929-4E6A-85B8-1149E8E16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9759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0B7DED-0F12-49E5-B97B-D78E0A0A4D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EA2F2A-9410-44F6-AE2F-822B322608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7CCCFD1-6BE6-4DD1-9E30-E479DC2EA2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56B9A6-40A8-40BA-8166-E8ED133119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18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612FC3B-AE4F-41E2-9E4A-4724410CDB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F0EDFF-37C6-4F81-A96F-5CAE46FF01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E3DF02-3259-4B9D-B1C8-6904C3B14F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1CD3F-AAA7-4445-B130-9A2895481F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8091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D0D7D2AD-2685-45C1-979D-4EB3415A06B6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6183565F-6E72-4455-B68B-9E5B37E82D1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>
              <a:extLst>
                <a:ext uri="{FF2B5EF4-FFF2-40B4-BE49-F238E27FC236}">
                  <a16:creationId xmlns:a16="http://schemas.microsoft.com/office/drawing/2014/main" id="{15AF1BF9-E93D-4BF6-B3BA-27C69AC5D81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57" name="Oval 5">
                <a:extLst>
                  <a:ext uri="{FF2B5EF4-FFF2-40B4-BE49-F238E27FC236}">
                    <a16:creationId xmlns:a16="http://schemas.microsoft.com/office/drawing/2014/main" id="{B7A4F7B7-2579-460A-81D5-20357801D6D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8" name="Oval 6">
                <a:extLst>
                  <a:ext uri="{FF2B5EF4-FFF2-40B4-BE49-F238E27FC236}">
                    <a16:creationId xmlns:a16="http://schemas.microsoft.com/office/drawing/2014/main" id="{CBB63ED0-F093-4649-AF32-40A7A5B801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9" name="Oval 7">
                <a:extLst>
                  <a:ext uri="{FF2B5EF4-FFF2-40B4-BE49-F238E27FC236}">
                    <a16:creationId xmlns:a16="http://schemas.microsoft.com/office/drawing/2014/main" id="{F55F4920-FDB7-485E-93FB-DEA1BEE079E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0" name="Oval 8">
                <a:extLst>
                  <a:ext uri="{FF2B5EF4-FFF2-40B4-BE49-F238E27FC236}">
                    <a16:creationId xmlns:a16="http://schemas.microsoft.com/office/drawing/2014/main" id="{B0FAB4C9-D505-4C7A-8485-F0FD2637802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1" name="Oval 9">
                <a:extLst>
                  <a:ext uri="{FF2B5EF4-FFF2-40B4-BE49-F238E27FC236}">
                    <a16:creationId xmlns:a16="http://schemas.microsoft.com/office/drawing/2014/main" id="{2CAF7EB8-D587-4298-AA0E-22E4CFBF9FD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47D8BD24-9945-4C1C-8698-C9567F6AB91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3" name="Freeform 11">
                <a:extLst>
                  <a:ext uri="{FF2B5EF4-FFF2-40B4-BE49-F238E27FC236}">
                    <a16:creationId xmlns:a16="http://schemas.microsoft.com/office/drawing/2014/main" id="{3F7926A8-EC20-4371-A183-3DD2F87A91D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4" name="Freeform 12">
                <a:extLst>
                  <a:ext uri="{FF2B5EF4-FFF2-40B4-BE49-F238E27FC236}">
                    <a16:creationId xmlns:a16="http://schemas.microsoft.com/office/drawing/2014/main" id="{F501E19C-1C5A-42E8-8C02-58C640E262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5" name="Freeform 13">
                <a:extLst>
                  <a:ext uri="{FF2B5EF4-FFF2-40B4-BE49-F238E27FC236}">
                    <a16:creationId xmlns:a16="http://schemas.microsoft.com/office/drawing/2014/main" id="{104555C3-1845-4D3F-A6F1-80A81652835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6" name="Freeform 14">
                <a:extLst>
                  <a:ext uri="{FF2B5EF4-FFF2-40B4-BE49-F238E27FC236}">
                    <a16:creationId xmlns:a16="http://schemas.microsoft.com/office/drawing/2014/main" id="{D32F06D8-E1B5-481A-AB5F-BBEFF9C110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67" name="Oval 15">
                <a:extLst>
                  <a:ext uri="{FF2B5EF4-FFF2-40B4-BE49-F238E27FC236}">
                    <a16:creationId xmlns:a16="http://schemas.microsoft.com/office/drawing/2014/main" id="{DF7C60A5-FD5C-4548-B010-FC5921DA5CD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7" name="Group 16">
              <a:extLst>
                <a:ext uri="{FF2B5EF4-FFF2-40B4-BE49-F238E27FC236}">
                  <a16:creationId xmlns:a16="http://schemas.microsoft.com/office/drawing/2014/main" id="{91EA604B-EDD4-430B-ACD2-F8D9E771AB88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39" name="Oval 17">
                <a:extLst>
                  <a:ext uri="{FF2B5EF4-FFF2-40B4-BE49-F238E27FC236}">
                    <a16:creationId xmlns:a16="http://schemas.microsoft.com/office/drawing/2014/main" id="{4893BC21-3109-4457-A29B-92618921791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0" name="Oval 18">
                <a:extLst>
                  <a:ext uri="{FF2B5EF4-FFF2-40B4-BE49-F238E27FC236}">
                    <a16:creationId xmlns:a16="http://schemas.microsoft.com/office/drawing/2014/main" id="{E2B4409E-210B-456B-B529-606D58DA84E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1" name="Oval 19">
                <a:extLst>
                  <a:ext uri="{FF2B5EF4-FFF2-40B4-BE49-F238E27FC236}">
                    <a16:creationId xmlns:a16="http://schemas.microsoft.com/office/drawing/2014/main" id="{85F25979-4C3A-4CA9-BB32-68FDBFF368A1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2" name="Oval 20">
                <a:extLst>
                  <a:ext uri="{FF2B5EF4-FFF2-40B4-BE49-F238E27FC236}">
                    <a16:creationId xmlns:a16="http://schemas.microsoft.com/office/drawing/2014/main" id="{5F069D36-B2EA-4951-915E-2151EF81A34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3" name="Oval 21">
                <a:extLst>
                  <a:ext uri="{FF2B5EF4-FFF2-40B4-BE49-F238E27FC236}">
                    <a16:creationId xmlns:a16="http://schemas.microsoft.com/office/drawing/2014/main" id="{A39BF3F6-E1D2-4106-B76F-F7B5874ED04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4" name="Oval 22">
                <a:extLst>
                  <a:ext uri="{FF2B5EF4-FFF2-40B4-BE49-F238E27FC236}">
                    <a16:creationId xmlns:a16="http://schemas.microsoft.com/office/drawing/2014/main" id="{550BF6DE-D512-4EC2-A130-F320022F2B2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5" name="Oval 23">
                <a:extLst>
                  <a:ext uri="{FF2B5EF4-FFF2-40B4-BE49-F238E27FC236}">
                    <a16:creationId xmlns:a16="http://schemas.microsoft.com/office/drawing/2014/main" id="{357EC2CE-888B-4514-A102-1B89070F35A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04E81514-889A-4492-9163-D5964D4FCFE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7" name="Freeform 25">
                <a:extLst>
                  <a:ext uri="{FF2B5EF4-FFF2-40B4-BE49-F238E27FC236}">
                    <a16:creationId xmlns:a16="http://schemas.microsoft.com/office/drawing/2014/main" id="{53488124-440A-4324-9B2A-FA1C41C788B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8" name="Freeform 26">
                <a:extLst>
                  <a:ext uri="{FF2B5EF4-FFF2-40B4-BE49-F238E27FC236}">
                    <a16:creationId xmlns:a16="http://schemas.microsoft.com/office/drawing/2014/main" id="{616C27FC-9FEF-4207-97D7-A04D40474D8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49" name="Freeform 27">
                <a:extLst>
                  <a:ext uri="{FF2B5EF4-FFF2-40B4-BE49-F238E27FC236}">
                    <a16:creationId xmlns:a16="http://schemas.microsoft.com/office/drawing/2014/main" id="{3BA190FE-4A87-4ECB-9274-24BF8AF788A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77C6644A-3FFD-492B-8D1D-06841C62494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1922481F-9581-4E35-9BE9-A261F2397E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93D521B2-B033-40F5-9581-2352DDFE317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8D907564-4B1D-46A6-A396-65A9F93C6BE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5232236A-035B-4BBF-A93A-4766A5B6182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AF36C609-E6C6-45FC-8A07-6D6150DF004E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56" name="Freeform 34">
                <a:extLst>
                  <a:ext uri="{FF2B5EF4-FFF2-40B4-BE49-F238E27FC236}">
                    <a16:creationId xmlns:a16="http://schemas.microsoft.com/office/drawing/2014/main" id="{16B3E6EC-8227-45A1-B015-325D62FA348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35">
              <a:extLst>
                <a:ext uri="{FF2B5EF4-FFF2-40B4-BE49-F238E27FC236}">
                  <a16:creationId xmlns:a16="http://schemas.microsoft.com/office/drawing/2014/main" id="{A6725C39-868A-4FE0-9301-3844DE992C6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22" name="Freeform 36">
                <a:extLst>
                  <a:ext uri="{FF2B5EF4-FFF2-40B4-BE49-F238E27FC236}">
                    <a16:creationId xmlns:a16="http://schemas.microsoft.com/office/drawing/2014/main" id="{4255A2BD-DDB2-4ED3-A878-35FBE421F931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3" name="Freeform 37">
                <a:extLst>
                  <a:ext uri="{FF2B5EF4-FFF2-40B4-BE49-F238E27FC236}">
                    <a16:creationId xmlns:a16="http://schemas.microsoft.com/office/drawing/2014/main" id="{E4E320DA-7F49-4A07-BB01-E09A127E127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4" name="Freeform 38">
                <a:extLst>
                  <a:ext uri="{FF2B5EF4-FFF2-40B4-BE49-F238E27FC236}">
                    <a16:creationId xmlns:a16="http://schemas.microsoft.com/office/drawing/2014/main" id="{46483B46-64C6-40E5-AA60-0D52CC3735B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5" name="Freeform 39">
                <a:extLst>
                  <a:ext uri="{FF2B5EF4-FFF2-40B4-BE49-F238E27FC236}">
                    <a16:creationId xmlns:a16="http://schemas.microsoft.com/office/drawing/2014/main" id="{FDF8DB43-F0EC-4861-B0E3-2137F9F39D6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6" name="Freeform 40">
                <a:extLst>
                  <a:ext uri="{FF2B5EF4-FFF2-40B4-BE49-F238E27FC236}">
                    <a16:creationId xmlns:a16="http://schemas.microsoft.com/office/drawing/2014/main" id="{1E00BA44-8882-429F-9868-EF54347B3D1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7" name="Freeform 41">
                <a:extLst>
                  <a:ext uri="{FF2B5EF4-FFF2-40B4-BE49-F238E27FC236}">
                    <a16:creationId xmlns:a16="http://schemas.microsoft.com/office/drawing/2014/main" id="{A0266B97-792B-4DC8-8B46-9EF8C1995B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8" name="Freeform 42">
                <a:extLst>
                  <a:ext uri="{FF2B5EF4-FFF2-40B4-BE49-F238E27FC236}">
                    <a16:creationId xmlns:a16="http://schemas.microsoft.com/office/drawing/2014/main" id="{DF78F40A-9743-45AD-BF12-9CF1B82A8B5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9" name="Freeform 43">
                <a:extLst>
                  <a:ext uri="{FF2B5EF4-FFF2-40B4-BE49-F238E27FC236}">
                    <a16:creationId xmlns:a16="http://schemas.microsoft.com/office/drawing/2014/main" id="{8FBAA648-28A2-4535-91CF-CBEC5A9754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44">
                <a:extLst>
                  <a:ext uri="{FF2B5EF4-FFF2-40B4-BE49-F238E27FC236}">
                    <a16:creationId xmlns:a16="http://schemas.microsoft.com/office/drawing/2014/main" id="{8169FD2D-6640-4EA5-B5AC-B468B95D4E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1" name="Freeform 45">
                <a:extLst>
                  <a:ext uri="{FF2B5EF4-FFF2-40B4-BE49-F238E27FC236}">
                    <a16:creationId xmlns:a16="http://schemas.microsoft.com/office/drawing/2014/main" id="{E7B540D6-BEEA-4436-81E7-71B232000C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2" name="Freeform 46">
                <a:extLst>
                  <a:ext uri="{FF2B5EF4-FFF2-40B4-BE49-F238E27FC236}">
                    <a16:creationId xmlns:a16="http://schemas.microsoft.com/office/drawing/2014/main" id="{73E34A82-9901-45A8-9FAB-996D85C58C9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3" name="Oval 47">
                <a:extLst>
                  <a:ext uri="{FF2B5EF4-FFF2-40B4-BE49-F238E27FC236}">
                    <a16:creationId xmlns:a16="http://schemas.microsoft.com/office/drawing/2014/main" id="{9FBE8A96-45F9-4AE6-AB01-9DB29C5AF41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4" name="Oval 48">
                <a:extLst>
                  <a:ext uri="{FF2B5EF4-FFF2-40B4-BE49-F238E27FC236}">
                    <a16:creationId xmlns:a16="http://schemas.microsoft.com/office/drawing/2014/main" id="{671F4765-E7C8-481D-AEE0-011D2B5C8F4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5" name="Oval 49">
                <a:extLst>
                  <a:ext uri="{FF2B5EF4-FFF2-40B4-BE49-F238E27FC236}">
                    <a16:creationId xmlns:a16="http://schemas.microsoft.com/office/drawing/2014/main" id="{9144F7CB-63EF-4C7C-BAB1-2463C0C6E16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6" name="Oval 50">
                <a:extLst>
                  <a:ext uri="{FF2B5EF4-FFF2-40B4-BE49-F238E27FC236}">
                    <a16:creationId xmlns:a16="http://schemas.microsoft.com/office/drawing/2014/main" id="{C88232FC-3990-434C-BD30-E8F0C6B522C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7" name="Oval 51">
                <a:extLst>
                  <a:ext uri="{FF2B5EF4-FFF2-40B4-BE49-F238E27FC236}">
                    <a16:creationId xmlns:a16="http://schemas.microsoft.com/office/drawing/2014/main" id="{DD89A501-66B0-4577-93A6-78519418888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8" name="Oval 52">
                <a:extLst>
                  <a:ext uri="{FF2B5EF4-FFF2-40B4-BE49-F238E27FC236}">
                    <a16:creationId xmlns:a16="http://schemas.microsoft.com/office/drawing/2014/main" id="{24C0AB65-4EDB-4524-B33A-CEFC7C36D52D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9" name="Group 53">
              <a:extLst>
                <a:ext uri="{FF2B5EF4-FFF2-40B4-BE49-F238E27FC236}">
                  <a16:creationId xmlns:a16="http://schemas.microsoft.com/office/drawing/2014/main" id="{0D3C94DD-EF07-4A34-BE6F-F37EA3890211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10" name="Freeform 54">
                <a:extLst>
                  <a:ext uri="{FF2B5EF4-FFF2-40B4-BE49-F238E27FC236}">
                    <a16:creationId xmlns:a16="http://schemas.microsoft.com/office/drawing/2014/main" id="{5EB49660-B784-4262-8C1D-32CE3F652D6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55">
                <a:extLst>
                  <a:ext uri="{FF2B5EF4-FFF2-40B4-BE49-F238E27FC236}">
                    <a16:creationId xmlns:a16="http://schemas.microsoft.com/office/drawing/2014/main" id="{683E3FFD-77C5-4148-A489-DB30691398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56">
                <a:extLst>
                  <a:ext uri="{FF2B5EF4-FFF2-40B4-BE49-F238E27FC236}">
                    <a16:creationId xmlns:a16="http://schemas.microsoft.com/office/drawing/2014/main" id="{F319CF98-171B-49F6-8204-45AFC202046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57">
                <a:extLst>
                  <a:ext uri="{FF2B5EF4-FFF2-40B4-BE49-F238E27FC236}">
                    <a16:creationId xmlns:a16="http://schemas.microsoft.com/office/drawing/2014/main" id="{9200098A-21F5-4896-8E55-07022AB3D23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58">
                <a:extLst>
                  <a:ext uri="{FF2B5EF4-FFF2-40B4-BE49-F238E27FC236}">
                    <a16:creationId xmlns:a16="http://schemas.microsoft.com/office/drawing/2014/main" id="{2259DD90-6E22-434B-909C-AA5B9931372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59">
                <a:extLst>
                  <a:ext uri="{FF2B5EF4-FFF2-40B4-BE49-F238E27FC236}">
                    <a16:creationId xmlns:a16="http://schemas.microsoft.com/office/drawing/2014/main" id="{DCA409F5-D8A8-448B-8248-C29170B058B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60">
                <a:extLst>
                  <a:ext uri="{FF2B5EF4-FFF2-40B4-BE49-F238E27FC236}">
                    <a16:creationId xmlns:a16="http://schemas.microsoft.com/office/drawing/2014/main" id="{C93BECA3-8446-4BBB-A842-E94F9D337D41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" name="Group 61">
                <a:extLst>
                  <a:ext uri="{FF2B5EF4-FFF2-40B4-BE49-F238E27FC236}">
                    <a16:creationId xmlns:a16="http://schemas.microsoft.com/office/drawing/2014/main" id="{8EB52696-3ECE-498C-8565-C357B0283F0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18" name="Oval 62">
                  <a:extLst>
                    <a:ext uri="{FF2B5EF4-FFF2-40B4-BE49-F238E27FC236}">
                      <a16:creationId xmlns:a16="http://schemas.microsoft.com/office/drawing/2014/main" id="{3BA77F66-EAF3-4765-8407-D7AD0B615DE7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19" name="Oval 63">
                  <a:extLst>
                    <a:ext uri="{FF2B5EF4-FFF2-40B4-BE49-F238E27FC236}">
                      <a16:creationId xmlns:a16="http://schemas.microsoft.com/office/drawing/2014/main" id="{270AAA93-BE4A-4CCA-97A2-596ED54CB28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" name="Oval 64">
                  <a:extLst>
                    <a:ext uri="{FF2B5EF4-FFF2-40B4-BE49-F238E27FC236}">
                      <a16:creationId xmlns:a16="http://schemas.microsoft.com/office/drawing/2014/main" id="{E1D8D7F2-0A97-4B40-9074-9A44DF28DA2D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1" name="Oval 65">
                  <a:extLst>
                    <a:ext uri="{FF2B5EF4-FFF2-40B4-BE49-F238E27FC236}">
                      <a16:creationId xmlns:a16="http://schemas.microsoft.com/office/drawing/2014/main" id="{BBB3E02C-ADB1-43F1-83A6-B1A0874EB9F8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14402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403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8" name="Rectangle 68">
            <a:extLst>
              <a:ext uri="{FF2B5EF4-FFF2-40B4-BE49-F238E27FC236}">
                <a16:creationId xmlns:a16="http://schemas.microsoft.com/office/drawing/2014/main" id="{28E0C63E-EC0B-4A22-803B-9C8469BDBE6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>
            <a:extLst>
              <a:ext uri="{FF2B5EF4-FFF2-40B4-BE49-F238E27FC236}">
                <a16:creationId xmlns:a16="http://schemas.microsoft.com/office/drawing/2014/main" id="{AB051E13-22D3-4E64-92D8-24BD51A6E8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>
            <a:extLst>
              <a:ext uri="{FF2B5EF4-FFF2-40B4-BE49-F238E27FC236}">
                <a16:creationId xmlns:a16="http://schemas.microsoft.com/office/drawing/2014/main" id="{3BFCD321-0394-4DD2-98E5-403838A81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505FE5-F4FD-4E0B-B734-55DB5549C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04194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8CEFBED7-B2E3-40A4-B7B0-8B87471199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4895436A-C498-498E-9A17-AE74F746B7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A5C37AC9-02E2-46C3-8E39-13511603FB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2F567-A880-4186-9126-D6D6D13BC1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754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C23F24E1-32D9-486E-9C1C-EB0457882D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B3365367-CC89-402C-8C8F-49BB98836E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061FC00E-9170-4342-820A-B0B3D3EE6C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BC7CF6-F0A0-4E0B-8E4D-C2A97EEAA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7996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329B4E69-9C8D-4D57-BF9F-CFD4CCD618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49AC2DA5-BBE1-4F8E-B098-E1E4CA7286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0555BC59-55B8-41B5-AE58-0D51672D59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93321-F5FF-4CC8-A6B2-CED011244D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5626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9">
            <a:extLst>
              <a:ext uri="{FF2B5EF4-FFF2-40B4-BE49-F238E27FC236}">
                <a16:creationId xmlns:a16="http://schemas.microsoft.com/office/drawing/2014/main" id="{97269657-1D28-4126-946F-2CEDAE6BCC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0">
            <a:extLst>
              <a:ext uri="{FF2B5EF4-FFF2-40B4-BE49-F238E27FC236}">
                <a16:creationId xmlns:a16="http://schemas.microsoft.com/office/drawing/2014/main" id="{8385B42F-6595-469E-907C-1F65066754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1">
            <a:extLst>
              <a:ext uri="{FF2B5EF4-FFF2-40B4-BE49-F238E27FC236}">
                <a16:creationId xmlns:a16="http://schemas.microsoft.com/office/drawing/2014/main" id="{12C40F35-EB5B-47E7-A789-B5F9492F6E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D76E3-5C2E-4534-84D4-4C2DD03FAE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2059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9">
            <a:extLst>
              <a:ext uri="{FF2B5EF4-FFF2-40B4-BE49-F238E27FC236}">
                <a16:creationId xmlns:a16="http://schemas.microsoft.com/office/drawing/2014/main" id="{502A030C-C5D5-40BA-8A85-97BFF7F9A2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0">
            <a:extLst>
              <a:ext uri="{FF2B5EF4-FFF2-40B4-BE49-F238E27FC236}">
                <a16:creationId xmlns:a16="http://schemas.microsoft.com/office/drawing/2014/main" id="{5703A609-95D2-47A2-8F1A-C2D5EACB5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1">
            <a:extLst>
              <a:ext uri="{FF2B5EF4-FFF2-40B4-BE49-F238E27FC236}">
                <a16:creationId xmlns:a16="http://schemas.microsoft.com/office/drawing/2014/main" id="{54BEB7EB-E658-4482-8711-6CF081C7F43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FB5540-C026-43C0-84FB-8C46239E8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1300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9">
            <a:extLst>
              <a:ext uri="{FF2B5EF4-FFF2-40B4-BE49-F238E27FC236}">
                <a16:creationId xmlns:a16="http://schemas.microsoft.com/office/drawing/2014/main" id="{BCE9B475-4614-4861-A4C8-62F0D21A12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0">
            <a:extLst>
              <a:ext uri="{FF2B5EF4-FFF2-40B4-BE49-F238E27FC236}">
                <a16:creationId xmlns:a16="http://schemas.microsoft.com/office/drawing/2014/main" id="{E004D9F7-B984-4CEB-8EB4-8E06CEB638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1">
            <a:extLst>
              <a:ext uri="{FF2B5EF4-FFF2-40B4-BE49-F238E27FC236}">
                <a16:creationId xmlns:a16="http://schemas.microsoft.com/office/drawing/2014/main" id="{CBE3B190-0DFF-4F06-BE8D-34813C36EC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625AE-EE73-4D5C-A3C6-33F116472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351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9C7302BC-D202-4266-A899-63B2C5C969A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A5258961-61A6-49F8-821D-9415D86034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718BB919-E040-44CE-96DF-A402FF5B08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212C7-09D3-41E1-9F8E-0C385CFF2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32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E5BFCE-F0C2-4BE7-B9DB-2B6017A717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2A095E-221F-4F0D-A770-83A408F109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623236-4DC6-46FC-BC85-2A42CD72E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3DE84-FE4A-4953-AADC-1238781F3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6037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9">
            <a:extLst>
              <a:ext uri="{FF2B5EF4-FFF2-40B4-BE49-F238E27FC236}">
                <a16:creationId xmlns:a16="http://schemas.microsoft.com/office/drawing/2014/main" id="{8CA4F6A4-1E57-4AC4-A057-F11C5A7612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0">
            <a:extLst>
              <a:ext uri="{FF2B5EF4-FFF2-40B4-BE49-F238E27FC236}">
                <a16:creationId xmlns:a16="http://schemas.microsoft.com/office/drawing/2014/main" id="{3F049472-0452-4E92-81BF-2746C80EE2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1">
            <a:extLst>
              <a:ext uri="{FF2B5EF4-FFF2-40B4-BE49-F238E27FC236}">
                <a16:creationId xmlns:a16="http://schemas.microsoft.com/office/drawing/2014/main" id="{1B816FC6-AF2C-4241-9661-5C3D37F627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F5F424-235B-4BD4-B85E-87F85D1B64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6363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5FBAD444-1A67-4DE8-B569-3CE25D59FC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E3D3C8DD-6F32-4863-991F-975312E95CB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E607F588-7C0C-4DCF-941D-BEF2AAF643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0F6D3-6B5A-4D70-B165-66F43D158D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678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9">
            <a:extLst>
              <a:ext uri="{FF2B5EF4-FFF2-40B4-BE49-F238E27FC236}">
                <a16:creationId xmlns:a16="http://schemas.microsoft.com/office/drawing/2014/main" id="{F6C1DD97-941D-417A-8E87-12BFC7DAD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0">
            <a:extLst>
              <a:ext uri="{FF2B5EF4-FFF2-40B4-BE49-F238E27FC236}">
                <a16:creationId xmlns:a16="http://schemas.microsoft.com/office/drawing/2014/main" id="{E3A97502-4E56-4761-B7E7-214D6E58E4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1">
            <a:extLst>
              <a:ext uri="{FF2B5EF4-FFF2-40B4-BE49-F238E27FC236}">
                <a16:creationId xmlns:a16="http://schemas.microsoft.com/office/drawing/2014/main" id="{EE5F3D63-DA8D-4CE7-AB09-8768893442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42025E-5907-4726-8578-4BE86FF1F4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10798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CF62DDB6-127B-4139-95D4-96974B56EF5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>
              <a:extLst>
                <a:ext uri="{FF2B5EF4-FFF2-40B4-BE49-F238E27FC236}">
                  <a16:creationId xmlns:a16="http://schemas.microsoft.com/office/drawing/2014/main" id="{A3C2DF29-1CA4-4BA2-AAEC-5D5784791B06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>
                <a:extLst>
                  <a:ext uri="{FF2B5EF4-FFF2-40B4-BE49-F238E27FC236}">
                    <a16:creationId xmlns:a16="http://schemas.microsoft.com/office/drawing/2014/main" id="{E4AEDD25-F967-4CE2-88F6-47D88C2F0BA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9" name="Freeform 5">
                <a:extLst>
                  <a:ext uri="{FF2B5EF4-FFF2-40B4-BE49-F238E27FC236}">
                    <a16:creationId xmlns:a16="http://schemas.microsoft.com/office/drawing/2014/main" id="{55CE9EA6-DB8B-4C02-8F38-CA1A8660BAC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0" name="Freeform 6">
                <a:extLst>
                  <a:ext uri="{FF2B5EF4-FFF2-40B4-BE49-F238E27FC236}">
                    <a16:creationId xmlns:a16="http://schemas.microsoft.com/office/drawing/2014/main" id="{41EF070B-477B-40AE-8CF1-650E631F02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1" name="Freeform 7">
                <a:extLst>
                  <a:ext uri="{FF2B5EF4-FFF2-40B4-BE49-F238E27FC236}">
                    <a16:creationId xmlns:a16="http://schemas.microsoft.com/office/drawing/2014/main" id="{A1A53089-3158-477E-82B4-560E20133DE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>
                <a:extLst>
                  <a:ext uri="{FF2B5EF4-FFF2-40B4-BE49-F238E27FC236}">
                    <a16:creationId xmlns:a16="http://schemas.microsoft.com/office/drawing/2014/main" id="{9F5222BA-2938-414F-9ED2-DA27CFA377D4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E370D649-C9B0-4101-8720-64816987EE9D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DE74FEA8-1E74-4A25-9E73-F964A220DEFC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19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420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8A922E36-72CD-4139-A7DD-1AE4656CC7C6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5F57BA7A-96DA-4037-AF0C-C7697772B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>
            <a:extLst>
              <a:ext uri="{FF2B5EF4-FFF2-40B4-BE49-F238E27FC236}">
                <a16:creationId xmlns:a16="http://schemas.microsoft.com/office/drawing/2014/main" id="{40F52B74-36A7-47CE-A29C-90634E031F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86B868-200F-41E5-A46D-EDFABF79F8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1004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C32698-0DBB-4E90-B854-497DFA89DD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F6DD796-3FBD-4A1D-955E-C2ED3DA15289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FD577-B54C-4DCE-B7F8-44630F456E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9DF4CE9-0B85-41D0-AA77-0F04959C2B1C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67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814E9C80-FAC0-47CD-96F8-5809E3B317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C131790-13B4-4BDD-B7C8-879009BA2CA0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691A15-0FC2-4BCD-B580-AFB7D41CE6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8B0C68BF-1246-4D25-B48C-541FDD49CD4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455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80803219-7C0A-4F07-ABC6-129A4A3D4B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C3A2E09-A811-4694-B7F1-E836999567B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08278-9BA2-4997-AD4F-458921BB4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30A96EB-93DA-4DCE-89CD-DDCBC717F9C8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26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4C9E19B8-4059-4650-8E7D-FCA734A6A6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8288A176-864E-4B5A-B939-098E8527463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6C0CE-9DF6-496C-AC51-EEA7F316D0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5C2AEB6F-017B-4C59-83DA-A5335AC83B91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24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E271A9-F465-4F7A-AC09-8C504047EB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E82321-C481-47CB-BE5E-9B457656FBC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0F192-A4D5-4FD6-ABA5-ED1B84F5E3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D5771E86-D545-4C20-A313-56DD77109C54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285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14063B2-4228-4796-90DB-1A34E5CE73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55680862-1962-4D7D-9549-575A85D00D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0473E-6BF5-4DE0-92C6-185C1F1C23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13C3420F-35B2-45A2-A845-8DC1CA770AE7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14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DFA489-720D-4461-9D21-D5B031A1B8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300F7D-EF1E-413F-B1C1-74A34941D9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7B623A-CCCC-4397-9C08-0EC00083A2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78767-0B08-4FED-8BC6-5FF7D2A018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18351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592E811-1654-474B-9122-9E47C9490BF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1FA5665-3409-486F-A9AB-6EC6A2B2E7C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C5B31-56BD-4766-8D6E-A170BE286D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E88FF6A1-31E8-41F8-A242-9A4D74349D9B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9120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2633EB95-E8DE-4E90-855B-2E0DC91247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E43101F-7EAC-4B9E-B533-40CBFDB9B41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CEC77C-60E6-472B-A62B-6F17F3252C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B6772957-4B34-47C4-A091-9F9C9B1084CF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941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2F0A4676-2A5C-4592-A854-87446AAB4B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6DE03DC5-06E4-4A9B-B324-E8D58209385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C1CA4-5F1C-4A6A-B4D3-3FC0FE678D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01BAE50-5EC5-44AD-A5DE-F23029C729E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734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246BF30-C554-4DC7-9253-87B794FB62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5C7054-6408-42A0-ACD2-C8750FE2FF6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552DB-E88A-4A50-9A04-2EC50DB9D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96CFEE2-2688-4B71-A2C8-5B1A50B2EA1A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123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03929CC9-282B-4EE7-8CBA-A988722664AD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97D1748C-B8C0-40FB-B088-90D5A54BD675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B16FA9B8-A7DD-4E0B-9169-DB69F235017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BCACE758-5A63-4A32-8E86-EB81FBA6EF52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2F98A8D4-D10E-4A7C-A531-E75FB3B68A7C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Oval 7">
              <a:extLst>
                <a:ext uri="{FF2B5EF4-FFF2-40B4-BE49-F238E27FC236}">
                  <a16:creationId xmlns:a16="http://schemas.microsoft.com/office/drawing/2014/main" id="{B5F72C5C-C539-4079-81C2-DD1BA0229124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0" name="Oval 8">
              <a:extLst>
                <a:ext uri="{FF2B5EF4-FFF2-40B4-BE49-F238E27FC236}">
                  <a16:creationId xmlns:a16="http://schemas.microsoft.com/office/drawing/2014/main" id="{3466AD8E-3127-4230-A988-3CB237AE44D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11" name="Oval 9">
              <a:extLst>
                <a:ext uri="{FF2B5EF4-FFF2-40B4-BE49-F238E27FC236}">
                  <a16:creationId xmlns:a16="http://schemas.microsoft.com/office/drawing/2014/main" id="{D68FBC2D-D87A-41D2-B07F-97488990D735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29706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9707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058972CC-A067-49C5-94B4-3B49E60AEFFF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4A9C6481-C6A2-4F47-AB84-1E4F4CF1F4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A767402B-2149-4E1C-A2CE-65A6499C2A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6D0556-94FF-453E-A79C-71AA542907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45279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49F57B91-3042-4577-85B5-D7D49A129B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F1B81D81-2B48-425D-92E7-D8E9B2C2C5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AADE18D1-A1B7-4E92-8290-573DD805F9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186F-BBEB-414F-9CDF-5CCEFA679F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54609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3E2B443-093D-4E44-B406-8E071AE391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DB55DAF2-895D-4383-BCF3-E695A90651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64B39439-4ECD-4A4F-9E23-AA54A5F45C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0E7BBE-1941-486B-B2D5-D5B6AB04D1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10304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9418CF0-8B65-4EEB-9A95-57488412DA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9703A991-EB8D-41C5-B7EA-ED0428352B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C0E17D38-571E-4E9A-B485-4CD5D712502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EFA57-BCD3-4DC9-BE72-72CC9154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36472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7E7E3705-C7AB-478B-926E-B0D00167E1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>
            <a:extLst>
              <a:ext uri="{FF2B5EF4-FFF2-40B4-BE49-F238E27FC236}">
                <a16:creationId xmlns:a16="http://schemas.microsoft.com/office/drawing/2014/main" id="{F5CC8352-3A13-4FA3-B9C5-7DC828A161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>
            <a:extLst>
              <a:ext uri="{FF2B5EF4-FFF2-40B4-BE49-F238E27FC236}">
                <a16:creationId xmlns:a16="http://schemas.microsoft.com/office/drawing/2014/main" id="{3D7AD334-68B6-4CB7-A014-D7EE2BFD60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5A5D0-C22C-4814-917F-B6B26380E2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29492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1DBDD192-C933-4EBF-A39C-8993C536B0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50D792FE-1D44-4EAC-868A-B1CB917860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>
            <a:extLst>
              <a:ext uri="{FF2B5EF4-FFF2-40B4-BE49-F238E27FC236}">
                <a16:creationId xmlns:a16="http://schemas.microsoft.com/office/drawing/2014/main" id="{A82A927E-1EA3-40F7-9FD4-F4DE6B86AC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151A2E-F879-448C-8B0E-1F4DB89919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6863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754B19-142A-406E-B457-797476E578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1609FE-85FA-4DBF-9120-8E0085CE88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E9BA8B-A8A6-4BA4-A27D-A3018CCEB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51E85-6B89-44A8-8634-E6C340C7EF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360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>
            <a:extLst>
              <a:ext uri="{FF2B5EF4-FFF2-40B4-BE49-F238E27FC236}">
                <a16:creationId xmlns:a16="http://schemas.microsoft.com/office/drawing/2014/main" id="{242EA7C0-E610-4B5E-8FF6-5487242765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>
            <a:extLst>
              <a:ext uri="{FF2B5EF4-FFF2-40B4-BE49-F238E27FC236}">
                <a16:creationId xmlns:a16="http://schemas.microsoft.com/office/drawing/2014/main" id="{363B8D71-6CF4-457D-8CEC-F7B45C77E7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79E1A8C1-F151-4C2B-A839-E4AC24224B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BA0B5-5B16-45F6-9197-43DF68E39A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5022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83B8ADF-BA92-4E20-909B-F9BC3650F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FA04465E-20B0-436F-B93F-4D817FB793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830C3512-CBE1-485E-B537-D2F9CA7DAD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CCCF1-479C-4BF0-A0C5-17C8C2E830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93311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37FB2FD-0497-4869-A1E7-962A4104C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69C4BF7-A882-49B4-98D4-8BF09B78C3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D539FD0F-F66F-471E-8D20-DE7D92AA769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4201E-1A7B-477E-9DFB-6D5079396E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10867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27101DFF-4FDE-4C3B-B796-77639C85AA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171BF2B3-1E45-40E5-B831-3CB46B8A76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C6F74765-1DCA-4630-AFDF-AECE825460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07E112-5F7C-4691-9A56-E3DD71068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972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AF0402A2-B11D-4444-AA5C-DB38817A4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B5F59768-0600-40CD-951D-835905417EE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90BC187C-20DC-4ABD-A3DD-6C31FE9491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D4A25E-6D76-4AF8-96AC-05BF6BE181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6157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876CE8E5-1A8E-4F42-989B-6A54DC3286E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00AC4519-7BFE-4164-B233-F255DB3D987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6E212B61-77DB-4124-8ABE-607CB372EA9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3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2777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ABB8A-C84F-4A31-A58A-5A99B436902D}"/>
              </a:ext>
            </a:extLst>
          </p:cNvPr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356C15-06F1-4F20-8F44-5D5814DB13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E8FDE9-8F18-4260-93C7-3E1885FF4C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CC7B1DE-CF51-47B9-9067-6EF2D62DC7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39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205058B-C4E0-4541-A648-8CC7F2B280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120CE98-2B90-46D7-8894-C709ECB4E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D91E412-D7DA-461C-880F-6C158B00C7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29B48-BF54-481B-8A93-D0901AE507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250869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D900DF2-9C61-4002-AA7F-A24191ECFC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D82C57D-1E44-448F-818B-12BA68133F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AFDBBDD-9E6B-41F4-AF00-B577024215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6EB87-83A6-4CE1-92E1-11E92FE013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2787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70A5B99-FB45-4E8E-A9BC-46931D82A2D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F823C89-E4FC-41B1-888F-5ED4A00C8A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17BB554-FC85-4BE9-AEF9-75FF7A5ECD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3616E-B7C0-4E59-8443-F354B8665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682465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0D73658-F5C9-449A-9270-AEAD32A35A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359E0F63-416C-43C6-8A7A-21640D0153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E8C37E8-C50B-41B6-9DC8-1339BF639D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4398B-B1A0-4F42-9F49-7465299550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41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9EBE298-4324-4096-BAF5-99CC8D5852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A22CEE5-FAF8-4DD9-BF0A-B22E4D31355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0E9E65C-62DF-47D3-96F4-EAFFDBE04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2FCD5-EB20-4526-B2D7-3E5399AB2D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1684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6185CC4-2BC0-4607-8E3E-3AC7C915F4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9C92ABAA-91E7-41E3-BA5A-B406DFB548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C775C27-4B2B-4F70-A9AD-23F0A564D5F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47853-80CF-4FB6-8CE7-24005A0267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0039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644937B-1EDA-4996-BCC6-32CA533897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291E065-9F79-4B2F-A3B5-C3F86A6E90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01D6D54-9FDC-400F-B188-F5C4D40CFD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773D8-CB59-429B-9FE1-6E48015617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2678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9DDD3FB6-50F8-4325-BB37-2A0D1AF7F6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2530D9C-0444-4E25-A7D8-D53DA2BC47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47AB0B9-F437-4176-B0E6-64A8603C8D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0CEB8-D7C5-4C53-9CA9-F7FE9AA80E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343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6BDF6C35-F50A-4EE1-8B47-E9DCAF863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A6789378-3ACD-49C6-88D7-B349AAEF68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575108B-0085-4972-8424-96B3444E59E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FA6B7-7DCA-4E74-835F-15BDFBF63D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6448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54B35FD-FE0D-4C8E-9749-E02CCC2948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48C0112-54E1-4FC7-A921-C98AEB17A9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8AD7487E-03D8-4C43-A390-A729CCC45E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A365A-808E-4B58-973F-2958FBD1CA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2100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EF6F3A70-6F00-4A15-B035-4A542EF69D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F6A39455-D023-481B-B932-91AA5463C0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9AC1B45-259D-4F18-AECF-68FBFC9AEF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FF585-CDB9-44B2-A4CD-382B0265AE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380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C32875B-00C4-4522-B2D7-FD2B57997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ECEEA05-9216-457F-95AC-0B83A2A095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2E3FFD3-CC58-4A2D-B06B-6EA9CBE27D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AC465-D1EA-4EE7-8F29-38E10781CC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8746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FFDBEC7-F95E-449C-B99F-44A7D77E83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648E88-2E3B-4425-B438-2BC04BDF4B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6F170D1-1A8E-49CA-B554-8C05BF9338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54C18-1AE6-4C9C-9F80-C35991B9C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7585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547FBE-42C4-40EA-ACFC-4D13B183FE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455D6E3-D8F9-49BB-9501-FB6CA220EE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CCDA63-1F83-4DDD-A552-C4B82EAA61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D1129-2926-4BC9-A718-1BB99027C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2936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710186-A820-4AC2-BEF0-F9DF5071F0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D953988-B685-483D-AB91-7F7C504C55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2B6C90-2D79-44AE-ABB8-ABF0ACE554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A287E-3592-47DB-9272-536816B43E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72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6928FC-A32C-4B9F-9826-155E54D7A5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D8855A5-BAAA-490A-A092-8C3C064578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2697907-3C49-4561-A2E9-ACE83ADF71C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EA5938B-D81D-4245-A4CE-89CAE7B9B44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7096FB4-2619-47EE-873B-A81FC0EAFD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75DEB5DE-B6A3-4C59-9B46-13DC85A56B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reeform 2">
            <a:extLst>
              <a:ext uri="{FF2B5EF4-FFF2-40B4-BE49-F238E27FC236}">
                <a16:creationId xmlns:a16="http://schemas.microsoft.com/office/drawing/2014/main" id="{A24BB99D-2825-4ADC-9E77-21C2E65769C0}"/>
              </a:ext>
            </a:extLst>
          </p:cNvPr>
          <p:cNvSpPr>
            <a:spLocks/>
          </p:cNvSpPr>
          <p:nvPr/>
        </p:nvSpPr>
        <p:spPr bwMode="hidden">
          <a:xfrm>
            <a:off x="6627813" y="6429375"/>
            <a:ext cx="285750" cy="209550"/>
          </a:xfrm>
          <a:custGeom>
            <a:avLst/>
            <a:gdLst>
              <a:gd name="T0" fmla="*/ 0 w 179"/>
              <a:gd name="T1" fmla="*/ 132 h 132"/>
              <a:gd name="T2" fmla="*/ 29 w 179"/>
              <a:gd name="T3" fmla="*/ 132 h 132"/>
              <a:gd name="T4" fmla="*/ 77 w 179"/>
              <a:gd name="T5" fmla="*/ 108 h 132"/>
              <a:gd name="T6" fmla="*/ 119 w 179"/>
              <a:gd name="T7" fmla="*/ 78 h 132"/>
              <a:gd name="T8" fmla="*/ 155 w 179"/>
              <a:gd name="T9" fmla="*/ 48 h 132"/>
              <a:gd name="T10" fmla="*/ 179 w 179"/>
              <a:gd name="T11" fmla="*/ 12 h 132"/>
              <a:gd name="T12" fmla="*/ 173 w 179"/>
              <a:gd name="T13" fmla="*/ 6 h 132"/>
              <a:gd name="T14" fmla="*/ 167 w 179"/>
              <a:gd name="T15" fmla="*/ 0 h 132"/>
              <a:gd name="T16" fmla="*/ 137 w 179"/>
              <a:gd name="T17" fmla="*/ 42 h 132"/>
              <a:gd name="T18" fmla="*/ 101 w 179"/>
              <a:gd name="T19" fmla="*/ 78 h 132"/>
              <a:gd name="T20" fmla="*/ 53 w 179"/>
              <a:gd name="T21" fmla="*/ 108 h 132"/>
              <a:gd name="T22" fmla="*/ 0 w 179"/>
              <a:gd name="T23" fmla="*/ 132 h 132"/>
              <a:gd name="T24" fmla="*/ 0 w 179"/>
              <a:gd name="T25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Arial" charset="0"/>
            </a:endParaRPr>
          </a:p>
        </p:txBody>
      </p:sp>
      <p:grpSp>
        <p:nvGrpSpPr>
          <p:cNvPr id="2051" name="Group 3">
            <a:extLst>
              <a:ext uri="{FF2B5EF4-FFF2-40B4-BE49-F238E27FC236}">
                <a16:creationId xmlns:a16="http://schemas.microsoft.com/office/drawing/2014/main" id="{1262E845-7412-49CC-BEF4-C0512476A90A}"/>
              </a:ext>
            </a:extLst>
          </p:cNvPr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2057" name="Freeform 4">
              <a:extLst>
                <a:ext uri="{FF2B5EF4-FFF2-40B4-BE49-F238E27FC236}">
                  <a16:creationId xmlns:a16="http://schemas.microsoft.com/office/drawing/2014/main" id="{1F946F3E-C44B-44EF-9188-B23EF542C036}"/>
                </a:ext>
              </a:extLst>
            </p:cNvPr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830 w 5740"/>
                <a:gd name="T1" fmla="*/ 33 h 4316"/>
                <a:gd name="T2" fmla="*/ 0 w 5740"/>
                <a:gd name="T3" fmla="*/ 33 h 4316"/>
                <a:gd name="T4" fmla="*/ 0 w 5740"/>
                <a:gd name="T5" fmla="*/ 0 h 4316"/>
                <a:gd name="T6" fmla="*/ 5830 w 5740"/>
                <a:gd name="T7" fmla="*/ 0 h 4316"/>
                <a:gd name="T8" fmla="*/ 5830 w 5740"/>
                <a:gd name="T9" fmla="*/ 33 h 4316"/>
                <a:gd name="T10" fmla="*/ 5830 w 5740"/>
                <a:gd name="T11" fmla="*/ 33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58" name="Group 5">
              <a:extLst>
                <a:ext uri="{FF2B5EF4-FFF2-40B4-BE49-F238E27FC236}">
                  <a16:creationId xmlns:a16="http://schemas.microsoft.com/office/drawing/2014/main" id="{746537F0-EFB7-4F81-BCA3-0C71BDCA1939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13318" name="Oval 6">
                <a:extLst>
                  <a:ext uri="{FF2B5EF4-FFF2-40B4-BE49-F238E27FC236}">
                    <a16:creationId xmlns:a16="http://schemas.microsoft.com/office/drawing/2014/main" id="{6657F0D6-D538-4410-9866-EBA92B654FD7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19" name="Oval 7">
                <a:extLst>
                  <a:ext uri="{FF2B5EF4-FFF2-40B4-BE49-F238E27FC236}">
                    <a16:creationId xmlns:a16="http://schemas.microsoft.com/office/drawing/2014/main" id="{9E5DB50B-6A1D-48C5-85CD-E48451ACD18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20" name="Oval 8">
                <a:extLst>
                  <a:ext uri="{FF2B5EF4-FFF2-40B4-BE49-F238E27FC236}">
                    <a16:creationId xmlns:a16="http://schemas.microsoft.com/office/drawing/2014/main" id="{019DE927-C480-4E09-9F3D-E1473B80BFA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21" name="Oval 9">
                <a:extLst>
                  <a:ext uri="{FF2B5EF4-FFF2-40B4-BE49-F238E27FC236}">
                    <a16:creationId xmlns:a16="http://schemas.microsoft.com/office/drawing/2014/main" id="{0071EDEE-CAFE-4284-9A90-8FD508B849F9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22" name="Oval 10">
                <a:extLst>
                  <a:ext uri="{FF2B5EF4-FFF2-40B4-BE49-F238E27FC236}">
                    <a16:creationId xmlns:a16="http://schemas.microsoft.com/office/drawing/2014/main" id="{1F58301B-9F89-4A96-BD62-1E28FB75460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23" name="Freeform 11">
                <a:extLst>
                  <a:ext uri="{FF2B5EF4-FFF2-40B4-BE49-F238E27FC236}">
                    <a16:creationId xmlns:a16="http://schemas.microsoft.com/office/drawing/2014/main" id="{F9896165-BFCA-4F7C-8400-718712DEE5D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>
                  <a:gd name="T0" fmla="*/ 376 w 382"/>
                  <a:gd name="T1" fmla="*/ 12 h 161"/>
                  <a:gd name="T2" fmla="*/ 257 w 382"/>
                  <a:gd name="T3" fmla="*/ 24 h 161"/>
                  <a:gd name="T4" fmla="*/ 149 w 382"/>
                  <a:gd name="T5" fmla="*/ 54 h 161"/>
                  <a:gd name="T6" fmla="*/ 101 w 382"/>
                  <a:gd name="T7" fmla="*/ 77 h 161"/>
                  <a:gd name="T8" fmla="*/ 59 w 382"/>
                  <a:gd name="T9" fmla="*/ 101 h 161"/>
                  <a:gd name="T10" fmla="*/ 24 w 382"/>
                  <a:gd name="T11" fmla="*/ 131 h 161"/>
                  <a:gd name="T12" fmla="*/ 0 w 382"/>
                  <a:gd name="T13" fmla="*/ 161 h 161"/>
                  <a:gd name="T14" fmla="*/ 0 w 382"/>
                  <a:gd name="T15" fmla="*/ 137 h 161"/>
                  <a:gd name="T16" fmla="*/ 29 w 382"/>
                  <a:gd name="T17" fmla="*/ 107 h 161"/>
                  <a:gd name="T18" fmla="*/ 65 w 382"/>
                  <a:gd name="T19" fmla="*/ 83 h 161"/>
                  <a:gd name="T20" fmla="*/ 155 w 382"/>
                  <a:gd name="T21" fmla="*/ 36 h 161"/>
                  <a:gd name="T22" fmla="*/ 257 w 382"/>
                  <a:gd name="T23" fmla="*/ 12 h 161"/>
                  <a:gd name="T24" fmla="*/ 376 w 382"/>
                  <a:gd name="T25" fmla="*/ 0 h 161"/>
                  <a:gd name="T26" fmla="*/ 376 w 382"/>
                  <a:gd name="T27" fmla="*/ 0 h 161"/>
                  <a:gd name="T28" fmla="*/ 382 w 382"/>
                  <a:gd name="T29" fmla="*/ 0 h 161"/>
                  <a:gd name="T30" fmla="*/ 382 w 382"/>
                  <a:gd name="T31" fmla="*/ 12 h 161"/>
                  <a:gd name="T32" fmla="*/ 376 w 382"/>
                  <a:gd name="T33" fmla="*/ 12 h 161"/>
                  <a:gd name="T34" fmla="*/ 376 w 382"/>
                  <a:gd name="T35" fmla="*/ 12 h 161"/>
                  <a:gd name="T36" fmla="*/ 376 w 382"/>
                  <a:gd name="T37" fmla="*/ 1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24" name="Freeform 12">
                <a:extLst>
                  <a:ext uri="{FF2B5EF4-FFF2-40B4-BE49-F238E27FC236}">
                    <a16:creationId xmlns:a16="http://schemas.microsoft.com/office/drawing/2014/main" id="{724D9CE3-3400-4E9A-BE71-F138ABEA908F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>
                  <a:gd name="T0" fmla="*/ 257 w 443"/>
                  <a:gd name="T1" fmla="*/ 54 h 66"/>
                  <a:gd name="T2" fmla="*/ 353 w 443"/>
                  <a:gd name="T3" fmla="*/ 48 h 66"/>
                  <a:gd name="T4" fmla="*/ 443 w 443"/>
                  <a:gd name="T5" fmla="*/ 24 h 66"/>
                  <a:gd name="T6" fmla="*/ 443 w 443"/>
                  <a:gd name="T7" fmla="*/ 36 h 66"/>
                  <a:gd name="T8" fmla="*/ 353 w 443"/>
                  <a:gd name="T9" fmla="*/ 60 h 66"/>
                  <a:gd name="T10" fmla="*/ 257 w 443"/>
                  <a:gd name="T11" fmla="*/ 66 h 66"/>
                  <a:gd name="T12" fmla="*/ 186 w 443"/>
                  <a:gd name="T13" fmla="*/ 60 h 66"/>
                  <a:gd name="T14" fmla="*/ 120 w 443"/>
                  <a:gd name="T15" fmla="*/ 48 h 66"/>
                  <a:gd name="T16" fmla="*/ 60 w 443"/>
                  <a:gd name="T17" fmla="*/ 36 h 66"/>
                  <a:gd name="T18" fmla="*/ 0 w 443"/>
                  <a:gd name="T19" fmla="*/ 12 h 66"/>
                  <a:gd name="T20" fmla="*/ 0 w 443"/>
                  <a:gd name="T21" fmla="*/ 0 h 66"/>
                  <a:gd name="T22" fmla="*/ 54 w 443"/>
                  <a:gd name="T23" fmla="*/ 24 h 66"/>
                  <a:gd name="T24" fmla="*/ 120 w 443"/>
                  <a:gd name="T25" fmla="*/ 36 h 66"/>
                  <a:gd name="T26" fmla="*/ 186 w 443"/>
                  <a:gd name="T27" fmla="*/ 48 h 66"/>
                  <a:gd name="T28" fmla="*/ 257 w 443"/>
                  <a:gd name="T29" fmla="*/ 54 h 66"/>
                  <a:gd name="T30" fmla="*/ 257 w 443"/>
                  <a:gd name="T31" fmla="*/ 5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25" name="Freeform 13">
                <a:extLst>
                  <a:ext uri="{FF2B5EF4-FFF2-40B4-BE49-F238E27FC236}">
                    <a16:creationId xmlns:a16="http://schemas.microsoft.com/office/drawing/2014/main" id="{0A5ECE23-4A57-41CD-814A-74C643353D6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>
                  <a:gd name="T0" fmla="*/ 12 w 89"/>
                  <a:gd name="T1" fmla="*/ 66 h 216"/>
                  <a:gd name="T2" fmla="*/ 18 w 89"/>
                  <a:gd name="T3" fmla="*/ 108 h 216"/>
                  <a:gd name="T4" fmla="*/ 36 w 89"/>
                  <a:gd name="T5" fmla="*/ 144 h 216"/>
                  <a:gd name="T6" fmla="*/ 60 w 89"/>
                  <a:gd name="T7" fmla="*/ 180 h 216"/>
                  <a:gd name="T8" fmla="*/ 89 w 89"/>
                  <a:gd name="T9" fmla="*/ 216 h 216"/>
                  <a:gd name="T10" fmla="*/ 72 w 89"/>
                  <a:gd name="T11" fmla="*/ 216 h 216"/>
                  <a:gd name="T12" fmla="*/ 42 w 89"/>
                  <a:gd name="T13" fmla="*/ 180 h 216"/>
                  <a:gd name="T14" fmla="*/ 18 w 89"/>
                  <a:gd name="T15" fmla="*/ 144 h 216"/>
                  <a:gd name="T16" fmla="*/ 6 w 89"/>
                  <a:gd name="T17" fmla="*/ 108 h 216"/>
                  <a:gd name="T18" fmla="*/ 0 w 89"/>
                  <a:gd name="T19" fmla="*/ 66 h 216"/>
                  <a:gd name="T20" fmla="*/ 0 w 89"/>
                  <a:gd name="T21" fmla="*/ 30 h 216"/>
                  <a:gd name="T22" fmla="*/ 12 w 89"/>
                  <a:gd name="T23" fmla="*/ 0 h 216"/>
                  <a:gd name="T24" fmla="*/ 30 w 89"/>
                  <a:gd name="T25" fmla="*/ 0 h 216"/>
                  <a:gd name="T26" fmla="*/ 18 w 89"/>
                  <a:gd name="T27" fmla="*/ 30 h 216"/>
                  <a:gd name="T28" fmla="*/ 12 w 89"/>
                  <a:gd name="T29" fmla="*/ 66 h 216"/>
                  <a:gd name="T30" fmla="*/ 12 w 89"/>
                  <a:gd name="T31" fmla="*/ 6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26" name="Freeform 14">
                <a:extLst>
                  <a:ext uri="{FF2B5EF4-FFF2-40B4-BE49-F238E27FC236}">
                    <a16:creationId xmlns:a16="http://schemas.microsoft.com/office/drawing/2014/main" id="{8189356C-7588-41FE-AD6A-24ED0BB34AE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>
                  <a:gd name="T0" fmla="*/ 382 w 747"/>
                  <a:gd name="T1" fmla="*/ 443 h 461"/>
                  <a:gd name="T2" fmla="*/ 311 w 747"/>
                  <a:gd name="T3" fmla="*/ 437 h 461"/>
                  <a:gd name="T4" fmla="*/ 245 w 747"/>
                  <a:gd name="T5" fmla="*/ 425 h 461"/>
                  <a:gd name="T6" fmla="*/ 185 w 747"/>
                  <a:gd name="T7" fmla="*/ 407 h 461"/>
                  <a:gd name="T8" fmla="*/ 131 w 747"/>
                  <a:gd name="T9" fmla="*/ 383 h 461"/>
                  <a:gd name="T10" fmla="*/ 83 w 747"/>
                  <a:gd name="T11" fmla="*/ 347 h 461"/>
                  <a:gd name="T12" fmla="*/ 53 w 747"/>
                  <a:gd name="T13" fmla="*/ 311 h 461"/>
                  <a:gd name="T14" fmla="*/ 30 w 747"/>
                  <a:gd name="T15" fmla="*/ 269 h 461"/>
                  <a:gd name="T16" fmla="*/ 24 w 747"/>
                  <a:gd name="T17" fmla="*/ 227 h 461"/>
                  <a:gd name="T18" fmla="*/ 30 w 747"/>
                  <a:gd name="T19" fmla="*/ 185 h 461"/>
                  <a:gd name="T20" fmla="*/ 53 w 747"/>
                  <a:gd name="T21" fmla="*/ 143 h 461"/>
                  <a:gd name="T22" fmla="*/ 83 w 747"/>
                  <a:gd name="T23" fmla="*/ 107 h 461"/>
                  <a:gd name="T24" fmla="*/ 131 w 747"/>
                  <a:gd name="T25" fmla="*/ 77 h 461"/>
                  <a:gd name="T26" fmla="*/ 185 w 747"/>
                  <a:gd name="T27" fmla="*/ 47 h 461"/>
                  <a:gd name="T28" fmla="*/ 245 w 747"/>
                  <a:gd name="T29" fmla="*/ 30 h 461"/>
                  <a:gd name="T30" fmla="*/ 311 w 747"/>
                  <a:gd name="T31" fmla="*/ 18 h 461"/>
                  <a:gd name="T32" fmla="*/ 382 w 747"/>
                  <a:gd name="T33" fmla="*/ 12 h 461"/>
                  <a:gd name="T34" fmla="*/ 478 w 747"/>
                  <a:gd name="T35" fmla="*/ 18 h 461"/>
                  <a:gd name="T36" fmla="*/ 562 w 747"/>
                  <a:gd name="T37" fmla="*/ 41 h 461"/>
                  <a:gd name="T38" fmla="*/ 562 w 747"/>
                  <a:gd name="T39" fmla="*/ 36 h 461"/>
                  <a:gd name="T40" fmla="*/ 562 w 747"/>
                  <a:gd name="T41" fmla="*/ 30 h 461"/>
                  <a:gd name="T42" fmla="*/ 478 w 747"/>
                  <a:gd name="T43" fmla="*/ 6 h 461"/>
                  <a:gd name="T44" fmla="*/ 382 w 747"/>
                  <a:gd name="T45" fmla="*/ 0 h 461"/>
                  <a:gd name="T46" fmla="*/ 305 w 747"/>
                  <a:gd name="T47" fmla="*/ 6 h 461"/>
                  <a:gd name="T48" fmla="*/ 233 w 747"/>
                  <a:gd name="T49" fmla="*/ 18 h 461"/>
                  <a:gd name="T50" fmla="*/ 167 w 747"/>
                  <a:gd name="T51" fmla="*/ 41 h 461"/>
                  <a:gd name="T52" fmla="*/ 113 w 747"/>
                  <a:gd name="T53" fmla="*/ 65 h 461"/>
                  <a:gd name="T54" fmla="*/ 65 w 747"/>
                  <a:gd name="T55" fmla="*/ 101 h 461"/>
                  <a:gd name="T56" fmla="*/ 30 w 747"/>
                  <a:gd name="T57" fmla="*/ 137 h 461"/>
                  <a:gd name="T58" fmla="*/ 6 w 747"/>
                  <a:gd name="T59" fmla="*/ 179 h 461"/>
                  <a:gd name="T60" fmla="*/ 0 w 747"/>
                  <a:gd name="T61" fmla="*/ 227 h 461"/>
                  <a:gd name="T62" fmla="*/ 6 w 747"/>
                  <a:gd name="T63" fmla="*/ 275 h 461"/>
                  <a:gd name="T64" fmla="*/ 30 w 747"/>
                  <a:gd name="T65" fmla="*/ 317 h 461"/>
                  <a:gd name="T66" fmla="*/ 65 w 747"/>
                  <a:gd name="T67" fmla="*/ 359 h 461"/>
                  <a:gd name="T68" fmla="*/ 113 w 747"/>
                  <a:gd name="T69" fmla="*/ 395 h 461"/>
                  <a:gd name="T70" fmla="*/ 167 w 747"/>
                  <a:gd name="T71" fmla="*/ 419 h 461"/>
                  <a:gd name="T72" fmla="*/ 233 w 747"/>
                  <a:gd name="T73" fmla="*/ 443 h 461"/>
                  <a:gd name="T74" fmla="*/ 305 w 747"/>
                  <a:gd name="T75" fmla="*/ 455 h 461"/>
                  <a:gd name="T76" fmla="*/ 382 w 747"/>
                  <a:gd name="T77" fmla="*/ 461 h 461"/>
                  <a:gd name="T78" fmla="*/ 448 w 747"/>
                  <a:gd name="T79" fmla="*/ 455 h 461"/>
                  <a:gd name="T80" fmla="*/ 508 w 747"/>
                  <a:gd name="T81" fmla="*/ 449 h 461"/>
                  <a:gd name="T82" fmla="*/ 609 w 747"/>
                  <a:gd name="T83" fmla="*/ 413 h 461"/>
                  <a:gd name="T84" fmla="*/ 657 w 747"/>
                  <a:gd name="T85" fmla="*/ 389 h 461"/>
                  <a:gd name="T86" fmla="*/ 693 w 747"/>
                  <a:gd name="T87" fmla="*/ 359 h 461"/>
                  <a:gd name="T88" fmla="*/ 723 w 747"/>
                  <a:gd name="T89" fmla="*/ 329 h 461"/>
                  <a:gd name="T90" fmla="*/ 747 w 747"/>
                  <a:gd name="T91" fmla="*/ 293 h 461"/>
                  <a:gd name="T92" fmla="*/ 741 w 747"/>
                  <a:gd name="T93" fmla="*/ 287 h 461"/>
                  <a:gd name="T94" fmla="*/ 729 w 747"/>
                  <a:gd name="T95" fmla="*/ 281 h 461"/>
                  <a:gd name="T96" fmla="*/ 711 w 747"/>
                  <a:gd name="T97" fmla="*/ 317 h 461"/>
                  <a:gd name="T98" fmla="*/ 681 w 747"/>
                  <a:gd name="T99" fmla="*/ 347 h 461"/>
                  <a:gd name="T100" fmla="*/ 645 w 747"/>
                  <a:gd name="T101" fmla="*/ 377 h 461"/>
                  <a:gd name="T102" fmla="*/ 604 w 747"/>
                  <a:gd name="T103" fmla="*/ 401 h 461"/>
                  <a:gd name="T104" fmla="*/ 502 w 747"/>
                  <a:gd name="T105" fmla="*/ 431 h 461"/>
                  <a:gd name="T106" fmla="*/ 442 w 747"/>
                  <a:gd name="T107" fmla="*/ 443 h 461"/>
                  <a:gd name="T108" fmla="*/ 382 w 747"/>
                  <a:gd name="T109" fmla="*/ 443 h 461"/>
                  <a:gd name="T110" fmla="*/ 382 w 747"/>
                  <a:gd name="T111" fmla="*/ 443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27" name="Freeform 15">
                <a:extLst>
                  <a:ext uri="{FF2B5EF4-FFF2-40B4-BE49-F238E27FC236}">
                    <a16:creationId xmlns:a16="http://schemas.microsoft.com/office/drawing/2014/main" id="{D4C883E4-C43C-4D03-90D1-1ED8DC319EB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>
                  <a:gd name="T0" fmla="*/ 0 w 96"/>
                  <a:gd name="T1" fmla="*/ 0 h 30"/>
                  <a:gd name="T2" fmla="*/ 0 w 96"/>
                  <a:gd name="T3" fmla="*/ 12 h 30"/>
                  <a:gd name="T4" fmla="*/ 48 w 96"/>
                  <a:gd name="T5" fmla="*/ 18 h 30"/>
                  <a:gd name="T6" fmla="*/ 96 w 96"/>
                  <a:gd name="T7" fmla="*/ 30 h 30"/>
                  <a:gd name="T8" fmla="*/ 96 w 96"/>
                  <a:gd name="T9" fmla="*/ 24 h 30"/>
                  <a:gd name="T10" fmla="*/ 96 w 96"/>
                  <a:gd name="T11" fmla="*/ 18 h 30"/>
                  <a:gd name="T12" fmla="*/ 48 w 96"/>
                  <a:gd name="T13" fmla="*/ 12 h 30"/>
                  <a:gd name="T14" fmla="*/ 0 w 96"/>
                  <a:gd name="T15" fmla="*/ 0 h 30"/>
                  <a:gd name="T16" fmla="*/ 0 w 96"/>
                  <a:gd name="T1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28" name="Oval 16">
                <a:extLst>
                  <a:ext uri="{FF2B5EF4-FFF2-40B4-BE49-F238E27FC236}">
                    <a16:creationId xmlns:a16="http://schemas.microsoft.com/office/drawing/2014/main" id="{07CA4BD3-522C-417B-A8EE-6203122477B0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2059" name="Group 17">
              <a:extLst>
                <a:ext uri="{FF2B5EF4-FFF2-40B4-BE49-F238E27FC236}">
                  <a16:creationId xmlns:a16="http://schemas.microsoft.com/office/drawing/2014/main" id="{4C93C9C4-86F3-4FE9-92F5-4E4057B2BD8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13330" name="Oval 18">
                <a:extLst>
                  <a:ext uri="{FF2B5EF4-FFF2-40B4-BE49-F238E27FC236}">
                    <a16:creationId xmlns:a16="http://schemas.microsoft.com/office/drawing/2014/main" id="{C5E4C2B1-0FB4-4FDA-9926-182A4443A5D2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31" name="Oval 19">
                <a:extLst>
                  <a:ext uri="{FF2B5EF4-FFF2-40B4-BE49-F238E27FC236}">
                    <a16:creationId xmlns:a16="http://schemas.microsoft.com/office/drawing/2014/main" id="{4BE6FCB4-D5F3-4E67-B0A8-EFFA38BC73BA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32" name="Oval 20">
                <a:extLst>
                  <a:ext uri="{FF2B5EF4-FFF2-40B4-BE49-F238E27FC236}">
                    <a16:creationId xmlns:a16="http://schemas.microsoft.com/office/drawing/2014/main" id="{DF947551-6432-487D-B7EA-691A255E457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33" name="Oval 21">
                <a:extLst>
                  <a:ext uri="{FF2B5EF4-FFF2-40B4-BE49-F238E27FC236}">
                    <a16:creationId xmlns:a16="http://schemas.microsoft.com/office/drawing/2014/main" id="{5E7088C2-5277-4E62-98AD-57ACCB99272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34" name="Oval 22">
                <a:extLst>
                  <a:ext uri="{FF2B5EF4-FFF2-40B4-BE49-F238E27FC236}">
                    <a16:creationId xmlns:a16="http://schemas.microsoft.com/office/drawing/2014/main" id="{42BD026C-E518-4A77-8C6D-C90515B468F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35" name="Oval 23">
                <a:extLst>
                  <a:ext uri="{FF2B5EF4-FFF2-40B4-BE49-F238E27FC236}">
                    <a16:creationId xmlns:a16="http://schemas.microsoft.com/office/drawing/2014/main" id="{318AE28C-0055-4663-ADB4-5AB545D73173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36" name="Oval 24">
                <a:extLst>
                  <a:ext uri="{FF2B5EF4-FFF2-40B4-BE49-F238E27FC236}">
                    <a16:creationId xmlns:a16="http://schemas.microsoft.com/office/drawing/2014/main" id="{F74BB99F-CD14-4027-95A3-6FC6910C20F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37" name="Oval 25">
                <a:extLst>
                  <a:ext uri="{FF2B5EF4-FFF2-40B4-BE49-F238E27FC236}">
                    <a16:creationId xmlns:a16="http://schemas.microsoft.com/office/drawing/2014/main" id="{C7C65519-5F07-4D69-8EB6-FD60C225557F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38" name="Freeform 26">
                <a:extLst>
                  <a:ext uri="{FF2B5EF4-FFF2-40B4-BE49-F238E27FC236}">
                    <a16:creationId xmlns:a16="http://schemas.microsoft.com/office/drawing/2014/main" id="{85733151-8901-4011-8BCF-FFC55C6E649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>
                  <a:gd name="T0" fmla="*/ 6 w 448"/>
                  <a:gd name="T1" fmla="*/ 6 h 186"/>
                  <a:gd name="T2" fmla="*/ 78 w 448"/>
                  <a:gd name="T3" fmla="*/ 12 h 186"/>
                  <a:gd name="T4" fmla="*/ 150 w 448"/>
                  <a:gd name="T5" fmla="*/ 18 h 186"/>
                  <a:gd name="T6" fmla="*/ 215 w 448"/>
                  <a:gd name="T7" fmla="*/ 36 h 186"/>
                  <a:gd name="T8" fmla="*/ 275 w 448"/>
                  <a:gd name="T9" fmla="*/ 60 h 186"/>
                  <a:gd name="T10" fmla="*/ 329 w 448"/>
                  <a:gd name="T11" fmla="*/ 84 h 186"/>
                  <a:gd name="T12" fmla="*/ 377 w 448"/>
                  <a:gd name="T13" fmla="*/ 114 h 186"/>
                  <a:gd name="T14" fmla="*/ 419 w 448"/>
                  <a:gd name="T15" fmla="*/ 150 h 186"/>
                  <a:gd name="T16" fmla="*/ 448 w 448"/>
                  <a:gd name="T17" fmla="*/ 186 h 186"/>
                  <a:gd name="T18" fmla="*/ 448 w 448"/>
                  <a:gd name="T19" fmla="*/ 162 h 186"/>
                  <a:gd name="T20" fmla="*/ 413 w 448"/>
                  <a:gd name="T21" fmla="*/ 126 h 186"/>
                  <a:gd name="T22" fmla="*/ 371 w 448"/>
                  <a:gd name="T23" fmla="*/ 96 h 186"/>
                  <a:gd name="T24" fmla="*/ 323 w 448"/>
                  <a:gd name="T25" fmla="*/ 66 h 186"/>
                  <a:gd name="T26" fmla="*/ 269 w 448"/>
                  <a:gd name="T27" fmla="*/ 48 h 186"/>
                  <a:gd name="T28" fmla="*/ 144 w 448"/>
                  <a:gd name="T29" fmla="*/ 12 h 186"/>
                  <a:gd name="T30" fmla="*/ 78 w 448"/>
                  <a:gd name="T31" fmla="*/ 6 h 186"/>
                  <a:gd name="T32" fmla="*/ 6 w 448"/>
                  <a:gd name="T33" fmla="*/ 0 h 186"/>
                  <a:gd name="T34" fmla="*/ 0 w 448"/>
                  <a:gd name="T35" fmla="*/ 0 h 186"/>
                  <a:gd name="T36" fmla="*/ 0 w 448"/>
                  <a:gd name="T37" fmla="*/ 0 h 186"/>
                  <a:gd name="T38" fmla="*/ 0 w 448"/>
                  <a:gd name="T39" fmla="*/ 6 h 186"/>
                  <a:gd name="T40" fmla="*/ 0 w 448"/>
                  <a:gd name="T41" fmla="*/ 6 h 186"/>
                  <a:gd name="T42" fmla="*/ 6 w 448"/>
                  <a:gd name="T43" fmla="*/ 6 h 186"/>
                  <a:gd name="T44" fmla="*/ 6 w 448"/>
                  <a:gd name="T45" fmla="*/ 6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39" name="Freeform 27">
                <a:extLst>
                  <a:ext uri="{FF2B5EF4-FFF2-40B4-BE49-F238E27FC236}">
                    <a16:creationId xmlns:a16="http://schemas.microsoft.com/office/drawing/2014/main" id="{972C7BB6-2906-4F2F-95FC-4CEC9909B63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>
                  <a:gd name="T0" fmla="*/ 23 w 890"/>
                  <a:gd name="T1" fmla="*/ 276 h 462"/>
                  <a:gd name="T2" fmla="*/ 29 w 890"/>
                  <a:gd name="T3" fmla="*/ 222 h 462"/>
                  <a:gd name="T4" fmla="*/ 59 w 890"/>
                  <a:gd name="T5" fmla="*/ 174 h 462"/>
                  <a:gd name="T6" fmla="*/ 95 w 890"/>
                  <a:gd name="T7" fmla="*/ 132 h 462"/>
                  <a:gd name="T8" fmla="*/ 149 w 890"/>
                  <a:gd name="T9" fmla="*/ 96 h 462"/>
                  <a:gd name="T10" fmla="*/ 209 w 890"/>
                  <a:gd name="T11" fmla="*/ 60 h 462"/>
                  <a:gd name="T12" fmla="*/ 281 w 890"/>
                  <a:gd name="T13" fmla="*/ 36 h 462"/>
                  <a:gd name="T14" fmla="*/ 364 w 890"/>
                  <a:gd name="T15" fmla="*/ 24 h 462"/>
                  <a:gd name="T16" fmla="*/ 448 w 890"/>
                  <a:gd name="T17" fmla="*/ 18 h 462"/>
                  <a:gd name="T18" fmla="*/ 532 w 890"/>
                  <a:gd name="T19" fmla="*/ 24 h 462"/>
                  <a:gd name="T20" fmla="*/ 609 w 890"/>
                  <a:gd name="T21" fmla="*/ 36 h 462"/>
                  <a:gd name="T22" fmla="*/ 681 w 890"/>
                  <a:gd name="T23" fmla="*/ 60 h 462"/>
                  <a:gd name="T24" fmla="*/ 741 w 890"/>
                  <a:gd name="T25" fmla="*/ 96 h 462"/>
                  <a:gd name="T26" fmla="*/ 795 w 890"/>
                  <a:gd name="T27" fmla="*/ 132 h 462"/>
                  <a:gd name="T28" fmla="*/ 831 w 890"/>
                  <a:gd name="T29" fmla="*/ 174 h 462"/>
                  <a:gd name="T30" fmla="*/ 861 w 890"/>
                  <a:gd name="T31" fmla="*/ 222 h 462"/>
                  <a:gd name="T32" fmla="*/ 867 w 890"/>
                  <a:gd name="T33" fmla="*/ 276 h 462"/>
                  <a:gd name="T34" fmla="*/ 855 w 890"/>
                  <a:gd name="T35" fmla="*/ 330 h 462"/>
                  <a:gd name="T36" fmla="*/ 831 w 890"/>
                  <a:gd name="T37" fmla="*/ 378 h 462"/>
                  <a:gd name="T38" fmla="*/ 783 w 890"/>
                  <a:gd name="T39" fmla="*/ 426 h 462"/>
                  <a:gd name="T40" fmla="*/ 723 w 890"/>
                  <a:gd name="T41" fmla="*/ 462 h 462"/>
                  <a:gd name="T42" fmla="*/ 765 w 890"/>
                  <a:gd name="T43" fmla="*/ 462 h 462"/>
                  <a:gd name="T44" fmla="*/ 819 w 890"/>
                  <a:gd name="T45" fmla="*/ 426 h 462"/>
                  <a:gd name="T46" fmla="*/ 855 w 890"/>
                  <a:gd name="T47" fmla="*/ 378 h 462"/>
                  <a:gd name="T48" fmla="*/ 884 w 890"/>
                  <a:gd name="T49" fmla="*/ 330 h 462"/>
                  <a:gd name="T50" fmla="*/ 890 w 890"/>
                  <a:gd name="T51" fmla="*/ 276 h 462"/>
                  <a:gd name="T52" fmla="*/ 884 w 890"/>
                  <a:gd name="T53" fmla="*/ 222 h 462"/>
                  <a:gd name="T54" fmla="*/ 855 w 890"/>
                  <a:gd name="T55" fmla="*/ 168 h 462"/>
                  <a:gd name="T56" fmla="*/ 813 w 890"/>
                  <a:gd name="T57" fmla="*/ 120 h 462"/>
                  <a:gd name="T58" fmla="*/ 759 w 890"/>
                  <a:gd name="T59" fmla="*/ 84 h 462"/>
                  <a:gd name="T60" fmla="*/ 693 w 890"/>
                  <a:gd name="T61" fmla="*/ 48 h 462"/>
                  <a:gd name="T62" fmla="*/ 621 w 890"/>
                  <a:gd name="T63" fmla="*/ 24 h 462"/>
                  <a:gd name="T64" fmla="*/ 538 w 890"/>
                  <a:gd name="T65" fmla="*/ 6 h 462"/>
                  <a:gd name="T66" fmla="*/ 448 w 890"/>
                  <a:gd name="T67" fmla="*/ 0 h 462"/>
                  <a:gd name="T68" fmla="*/ 358 w 890"/>
                  <a:gd name="T69" fmla="*/ 6 h 462"/>
                  <a:gd name="T70" fmla="*/ 275 w 890"/>
                  <a:gd name="T71" fmla="*/ 24 h 462"/>
                  <a:gd name="T72" fmla="*/ 197 w 890"/>
                  <a:gd name="T73" fmla="*/ 48 h 462"/>
                  <a:gd name="T74" fmla="*/ 131 w 890"/>
                  <a:gd name="T75" fmla="*/ 84 h 462"/>
                  <a:gd name="T76" fmla="*/ 77 w 890"/>
                  <a:gd name="T77" fmla="*/ 120 h 462"/>
                  <a:gd name="T78" fmla="*/ 35 w 890"/>
                  <a:gd name="T79" fmla="*/ 168 h 462"/>
                  <a:gd name="T80" fmla="*/ 12 w 890"/>
                  <a:gd name="T81" fmla="*/ 222 h 462"/>
                  <a:gd name="T82" fmla="*/ 0 w 890"/>
                  <a:gd name="T83" fmla="*/ 276 h 462"/>
                  <a:gd name="T84" fmla="*/ 6 w 890"/>
                  <a:gd name="T85" fmla="*/ 330 h 462"/>
                  <a:gd name="T86" fmla="*/ 35 w 890"/>
                  <a:gd name="T87" fmla="*/ 378 h 462"/>
                  <a:gd name="T88" fmla="*/ 71 w 890"/>
                  <a:gd name="T89" fmla="*/ 426 h 462"/>
                  <a:gd name="T90" fmla="*/ 125 w 890"/>
                  <a:gd name="T91" fmla="*/ 462 h 462"/>
                  <a:gd name="T92" fmla="*/ 167 w 890"/>
                  <a:gd name="T93" fmla="*/ 462 h 462"/>
                  <a:gd name="T94" fmla="*/ 107 w 890"/>
                  <a:gd name="T95" fmla="*/ 426 h 462"/>
                  <a:gd name="T96" fmla="*/ 59 w 890"/>
                  <a:gd name="T97" fmla="*/ 378 h 462"/>
                  <a:gd name="T98" fmla="*/ 35 w 890"/>
                  <a:gd name="T99" fmla="*/ 330 h 462"/>
                  <a:gd name="T100" fmla="*/ 23 w 890"/>
                  <a:gd name="T101" fmla="*/ 276 h 462"/>
                  <a:gd name="T102" fmla="*/ 23 w 890"/>
                  <a:gd name="T103" fmla="*/ 276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40" name="Freeform 28">
                <a:extLst>
                  <a:ext uri="{FF2B5EF4-FFF2-40B4-BE49-F238E27FC236}">
                    <a16:creationId xmlns:a16="http://schemas.microsoft.com/office/drawing/2014/main" id="{DC35B0DD-FA4E-43E6-A227-8C0306BC8FF9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>
                  <a:gd name="T0" fmla="*/ 18 w 406"/>
                  <a:gd name="T1" fmla="*/ 300 h 486"/>
                  <a:gd name="T2" fmla="*/ 24 w 406"/>
                  <a:gd name="T3" fmla="*/ 246 h 486"/>
                  <a:gd name="T4" fmla="*/ 48 w 406"/>
                  <a:gd name="T5" fmla="*/ 198 h 486"/>
                  <a:gd name="T6" fmla="*/ 83 w 406"/>
                  <a:gd name="T7" fmla="*/ 150 h 486"/>
                  <a:gd name="T8" fmla="*/ 131 w 406"/>
                  <a:gd name="T9" fmla="*/ 108 h 486"/>
                  <a:gd name="T10" fmla="*/ 185 w 406"/>
                  <a:gd name="T11" fmla="*/ 72 h 486"/>
                  <a:gd name="T12" fmla="*/ 251 w 406"/>
                  <a:gd name="T13" fmla="*/ 42 h 486"/>
                  <a:gd name="T14" fmla="*/ 329 w 406"/>
                  <a:gd name="T15" fmla="*/ 24 h 486"/>
                  <a:gd name="T16" fmla="*/ 406 w 406"/>
                  <a:gd name="T17" fmla="*/ 6 h 486"/>
                  <a:gd name="T18" fmla="*/ 406 w 406"/>
                  <a:gd name="T19" fmla="*/ 0 h 486"/>
                  <a:gd name="T20" fmla="*/ 323 w 406"/>
                  <a:gd name="T21" fmla="*/ 12 h 486"/>
                  <a:gd name="T22" fmla="*/ 245 w 406"/>
                  <a:gd name="T23" fmla="*/ 36 h 486"/>
                  <a:gd name="T24" fmla="*/ 179 w 406"/>
                  <a:gd name="T25" fmla="*/ 66 h 486"/>
                  <a:gd name="T26" fmla="*/ 119 w 406"/>
                  <a:gd name="T27" fmla="*/ 102 h 486"/>
                  <a:gd name="T28" fmla="*/ 72 w 406"/>
                  <a:gd name="T29" fmla="*/ 144 h 486"/>
                  <a:gd name="T30" fmla="*/ 30 w 406"/>
                  <a:gd name="T31" fmla="*/ 192 h 486"/>
                  <a:gd name="T32" fmla="*/ 6 w 406"/>
                  <a:gd name="T33" fmla="*/ 246 h 486"/>
                  <a:gd name="T34" fmla="*/ 0 w 406"/>
                  <a:gd name="T35" fmla="*/ 300 h 486"/>
                  <a:gd name="T36" fmla="*/ 6 w 406"/>
                  <a:gd name="T37" fmla="*/ 348 h 486"/>
                  <a:gd name="T38" fmla="*/ 30 w 406"/>
                  <a:gd name="T39" fmla="*/ 396 h 486"/>
                  <a:gd name="T40" fmla="*/ 66 w 406"/>
                  <a:gd name="T41" fmla="*/ 444 h 486"/>
                  <a:gd name="T42" fmla="*/ 107 w 406"/>
                  <a:gd name="T43" fmla="*/ 486 h 486"/>
                  <a:gd name="T44" fmla="*/ 131 w 406"/>
                  <a:gd name="T45" fmla="*/ 486 h 486"/>
                  <a:gd name="T46" fmla="*/ 83 w 406"/>
                  <a:gd name="T47" fmla="*/ 450 h 486"/>
                  <a:gd name="T48" fmla="*/ 48 w 406"/>
                  <a:gd name="T49" fmla="*/ 402 h 486"/>
                  <a:gd name="T50" fmla="*/ 24 w 406"/>
                  <a:gd name="T51" fmla="*/ 354 h 486"/>
                  <a:gd name="T52" fmla="*/ 18 w 406"/>
                  <a:gd name="T53" fmla="*/ 300 h 486"/>
                  <a:gd name="T54" fmla="*/ 18 w 406"/>
                  <a:gd name="T55" fmla="*/ 300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41" name="Freeform 29">
                <a:extLst>
                  <a:ext uri="{FF2B5EF4-FFF2-40B4-BE49-F238E27FC236}">
                    <a16:creationId xmlns:a16="http://schemas.microsoft.com/office/drawing/2014/main" id="{B100E4CD-85FB-4B38-AAAB-B10C8AF1EE72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>
                  <a:gd name="T0" fmla="*/ 89 w 107"/>
                  <a:gd name="T1" fmla="*/ 84 h 252"/>
                  <a:gd name="T2" fmla="*/ 83 w 107"/>
                  <a:gd name="T3" fmla="*/ 132 h 252"/>
                  <a:gd name="T4" fmla="*/ 65 w 107"/>
                  <a:gd name="T5" fmla="*/ 174 h 252"/>
                  <a:gd name="T6" fmla="*/ 36 w 107"/>
                  <a:gd name="T7" fmla="*/ 216 h 252"/>
                  <a:gd name="T8" fmla="*/ 0 w 107"/>
                  <a:gd name="T9" fmla="*/ 252 h 252"/>
                  <a:gd name="T10" fmla="*/ 18 w 107"/>
                  <a:gd name="T11" fmla="*/ 252 h 252"/>
                  <a:gd name="T12" fmla="*/ 53 w 107"/>
                  <a:gd name="T13" fmla="*/ 216 h 252"/>
                  <a:gd name="T14" fmla="*/ 83 w 107"/>
                  <a:gd name="T15" fmla="*/ 174 h 252"/>
                  <a:gd name="T16" fmla="*/ 101 w 107"/>
                  <a:gd name="T17" fmla="*/ 132 h 252"/>
                  <a:gd name="T18" fmla="*/ 107 w 107"/>
                  <a:gd name="T19" fmla="*/ 84 h 252"/>
                  <a:gd name="T20" fmla="*/ 101 w 107"/>
                  <a:gd name="T21" fmla="*/ 42 h 252"/>
                  <a:gd name="T22" fmla="*/ 89 w 107"/>
                  <a:gd name="T23" fmla="*/ 0 h 252"/>
                  <a:gd name="T24" fmla="*/ 65 w 107"/>
                  <a:gd name="T25" fmla="*/ 0 h 252"/>
                  <a:gd name="T26" fmla="*/ 83 w 107"/>
                  <a:gd name="T27" fmla="*/ 42 h 252"/>
                  <a:gd name="T28" fmla="*/ 89 w 107"/>
                  <a:gd name="T29" fmla="*/ 84 h 252"/>
                  <a:gd name="T30" fmla="*/ 89 w 107"/>
                  <a:gd name="T31" fmla="*/ 84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03" name="Freeform 30">
                <a:extLst>
                  <a:ext uri="{FF2B5EF4-FFF2-40B4-BE49-F238E27FC236}">
                    <a16:creationId xmlns:a16="http://schemas.microsoft.com/office/drawing/2014/main" id="{41C044D9-4BDF-4FD4-9A13-7BEB633CB18D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Freeform 31">
                <a:extLst>
                  <a:ext uri="{FF2B5EF4-FFF2-40B4-BE49-F238E27FC236}">
                    <a16:creationId xmlns:a16="http://schemas.microsoft.com/office/drawing/2014/main" id="{A99E83C6-8357-46E5-9684-30E3BE7D7BC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4" name="Freeform 32">
                <a:extLst>
                  <a:ext uri="{FF2B5EF4-FFF2-40B4-BE49-F238E27FC236}">
                    <a16:creationId xmlns:a16="http://schemas.microsoft.com/office/drawing/2014/main" id="{5F5A5244-3066-486B-92C8-1509E8D43ED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>
                  <a:gd name="T0" fmla="*/ 360 w 360"/>
                  <a:gd name="T1" fmla="*/ 365 h 563"/>
                  <a:gd name="T2" fmla="*/ 353 w 360"/>
                  <a:gd name="T3" fmla="*/ 305 h 563"/>
                  <a:gd name="T4" fmla="*/ 335 w 360"/>
                  <a:gd name="T5" fmla="*/ 251 h 563"/>
                  <a:gd name="T6" fmla="*/ 305 w 360"/>
                  <a:gd name="T7" fmla="*/ 204 h 563"/>
                  <a:gd name="T8" fmla="*/ 262 w 360"/>
                  <a:gd name="T9" fmla="*/ 156 h 563"/>
                  <a:gd name="T10" fmla="*/ 213 w 360"/>
                  <a:gd name="T11" fmla="*/ 108 h 563"/>
                  <a:gd name="T12" fmla="*/ 159 w 360"/>
                  <a:gd name="T13" fmla="*/ 66 h 563"/>
                  <a:gd name="T14" fmla="*/ 92 w 360"/>
                  <a:gd name="T15" fmla="*/ 30 h 563"/>
                  <a:gd name="T16" fmla="*/ 19 w 360"/>
                  <a:gd name="T17" fmla="*/ 0 h 563"/>
                  <a:gd name="T18" fmla="*/ 0 w 360"/>
                  <a:gd name="T19" fmla="*/ 12 h 563"/>
                  <a:gd name="T20" fmla="*/ 67 w 360"/>
                  <a:gd name="T21" fmla="*/ 42 h 563"/>
                  <a:gd name="T22" fmla="*/ 134 w 360"/>
                  <a:gd name="T23" fmla="*/ 78 h 563"/>
                  <a:gd name="T24" fmla="*/ 189 w 360"/>
                  <a:gd name="T25" fmla="*/ 114 h 563"/>
                  <a:gd name="T26" fmla="*/ 238 w 360"/>
                  <a:gd name="T27" fmla="*/ 162 h 563"/>
                  <a:gd name="T28" fmla="*/ 274 w 360"/>
                  <a:gd name="T29" fmla="*/ 210 h 563"/>
                  <a:gd name="T30" fmla="*/ 299 w 360"/>
                  <a:gd name="T31" fmla="*/ 257 h 563"/>
                  <a:gd name="T32" fmla="*/ 317 w 360"/>
                  <a:gd name="T33" fmla="*/ 311 h 563"/>
                  <a:gd name="T34" fmla="*/ 323 w 360"/>
                  <a:gd name="T35" fmla="*/ 365 h 563"/>
                  <a:gd name="T36" fmla="*/ 317 w 360"/>
                  <a:gd name="T37" fmla="*/ 419 h 563"/>
                  <a:gd name="T38" fmla="*/ 299 w 360"/>
                  <a:gd name="T39" fmla="*/ 467 h 563"/>
                  <a:gd name="T40" fmla="*/ 274 w 360"/>
                  <a:gd name="T41" fmla="*/ 515 h 563"/>
                  <a:gd name="T42" fmla="*/ 238 w 360"/>
                  <a:gd name="T43" fmla="*/ 563 h 563"/>
                  <a:gd name="T44" fmla="*/ 268 w 360"/>
                  <a:gd name="T45" fmla="*/ 563 h 563"/>
                  <a:gd name="T46" fmla="*/ 311 w 360"/>
                  <a:gd name="T47" fmla="*/ 515 h 563"/>
                  <a:gd name="T48" fmla="*/ 335 w 360"/>
                  <a:gd name="T49" fmla="*/ 467 h 563"/>
                  <a:gd name="T50" fmla="*/ 353 w 360"/>
                  <a:gd name="T51" fmla="*/ 419 h 563"/>
                  <a:gd name="T52" fmla="*/ 360 w 360"/>
                  <a:gd name="T53" fmla="*/ 365 h 563"/>
                  <a:gd name="T54" fmla="*/ 360 w 360"/>
                  <a:gd name="T55" fmla="*/ 365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45" name="Freeform 33">
                <a:extLst>
                  <a:ext uri="{FF2B5EF4-FFF2-40B4-BE49-F238E27FC236}">
                    <a16:creationId xmlns:a16="http://schemas.microsoft.com/office/drawing/2014/main" id="{26D2E1D9-7104-4DA2-AC53-78990B9C99B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>
                  <a:gd name="T0" fmla="*/ 1053 w 1078"/>
                  <a:gd name="T1" fmla="*/ 425 h 425"/>
                  <a:gd name="T2" fmla="*/ 1078 w 1078"/>
                  <a:gd name="T3" fmla="*/ 419 h 425"/>
                  <a:gd name="T4" fmla="*/ 1066 w 1078"/>
                  <a:gd name="T5" fmla="*/ 377 h 425"/>
                  <a:gd name="T6" fmla="*/ 1047 w 1078"/>
                  <a:gd name="T7" fmla="*/ 336 h 425"/>
                  <a:gd name="T8" fmla="*/ 986 w 1078"/>
                  <a:gd name="T9" fmla="*/ 252 h 425"/>
                  <a:gd name="T10" fmla="*/ 907 w 1078"/>
                  <a:gd name="T11" fmla="*/ 180 h 425"/>
                  <a:gd name="T12" fmla="*/ 810 w 1078"/>
                  <a:gd name="T13" fmla="*/ 120 h 425"/>
                  <a:gd name="T14" fmla="*/ 694 w 1078"/>
                  <a:gd name="T15" fmla="*/ 72 h 425"/>
                  <a:gd name="T16" fmla="*/ 560 w 1078"/>
                  <a:gd name="T17" fmla="*/ 30 h 425"/>
                  <a:gd name="T18" fmla="*/ 420 w 1078"/>
                  <a:gd name="T19" fmla="*/ 6 h 425"/>
                  <a:gd name="T20" fmla="*/ 268 w 1078"/>
                  <a:gd name="T21" fmla="*/ 0 h 425"/>
                  <a:gd name="T22" fmla="*/ 134 w 1078"/>
                  <a:gd name="T23" fmla="*/ 6 h 425"/>
                  <a:gd name="T24" fmla="*/ 0 w 1078"/>
                  <a:gd name="T25" fmla="*/ 24 h 425"/>
                  <a:gd name="T26" fmla="*/ 12 w 1078"/>
                  <a:gd name="T27" fmla="*/ 36 h 425"/>
                  <a:gd name="T28" fmla="*/ 134 w 1078"/>
                  <a:gd name="T29" fmla="*/ 18 h 425"/>
                  <a:gd name="T30" fmla="*/ 268 w 1078"/>
                  <a:gd name="T31" fmla="*/ 12 h 425"/>
                  <a:gd name="T32" fmla="*/ 420 w 1078"/>
                  <a:gd name="T33" fmla="*/ 18 h 425"/>
                  <a:gd name="T34" fmla="*/ 554 w 1078"/>
                  <a:gd name="T35" fmla="*/ 42 h 425"/>
                  <a:gd name="T36" fmla="*/ 682 w 1078"/>
                  <a:gd name="T37" fmla="*/ 84 h 425"/>
                  <a:gd name="T38" fmla="*/ 798 w 1078"/>
                  <a:gd name="T39" fmla="*/ 132 h 425"/>
                  <a:gd name="T40" fmla="*/ 895 w 1078"/>
                  <a:gd name="T41" fmla="*/ 192 h 425"/>
                  <a:gd name="T42" fmla="*/ 968 w 1078"/>
                  <a:gd name="T43" fmla="*/ 264 h 425"/>
                  <a:gd name="T44" fmla="*/ 999 w 1078"/>
                  <a:gd name="T45" fmla="*/ 300 h 425"/>
                  <a:gd name="T46" fmla="*/ 1023 w 1078"/>
                  <a:gd name="T47" fmla="*/ 342 h 425"/>
                  <a:gd name="T48" fmla="*/ 1041 w 1078"/>
                  <a:gd name="T49" fmla="*/ 383 h 425"/>
                  <a:gd name="T50" fmla="*/ 1053 w 1078"/>
                  <a:gd name="T51" fmla="*/ 425 h 425"/>
                  <a:gd name="T52" fmla="*/ 1053 w 1078"/>
                  <a:gd name="T53" fmla="*/ 425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46" name="Freeform 34">
                <a:extLst>
                  <a:ext uri="{FF2B5EF4-FFF2-40B4-BE49-F238E27FC236}">
                    <a16:creationId xmlns:a16="http://schemas.microsoft.com/office/drawing/2014/main" id="{ABC1B669-E64D-4D21-B337-F01D8696913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>
                  <a:gd name="T0" fmla="*/ 0 w 98"/>
                  <a:gd name="T1" fmla="*/ 234 h 234"/>
                  <a:gd name="T2" fmla="*/ 25 w 98"/>
                  <a:gd name="T3" fmla="*/ 234 h 234"/>
                  <a:gd name="T4" fmla="*/ 55 w 98"/>
                  <a:gd name="T5" fmla="*/ 186 h 234"/>
                  <a:gd name="T6" fmla="*/ 80 w 98"/>
                  <a:gd name="T7" fmla="*/ 138 h 234"/>
                  <a:gd name="T8" fmla="*/ 92 w 98"/>
                  <a:gd name="T9" fmla="*/ 90 h 234"/>
                  <a:gd name="T10" fmla="*/ 98 w 98"/>
                  <a:gd name="T11" fmla="*/ 36 h 234"/>
                  <a:gd name="T12" fmla="*/ 98 w 98"/>
                  <a:gd name="T13" fmla="*/ 0 h 234"/>
                  <a:gd name="T14" fmla="*/ 74 w 98"/>
                  <a:gd name="T15" fmla="*/ 0 h 234"/>
                  <a:gd name="T16" fmla="*/ 74 w 98"/>
                  <a:gd name="T17" fmla="*/ 36 h 234"/>
                  <a:gd name="T18" fmla="*/ 67 w 98"/>
                  <a:gd name="T19" fmla="*/ 90 h 234"/>
                  <a:gd name="T20" fmla="*/ 55 w 98"/>
                  <a:gd name="T21" fmla="*/ 138 h 234"/>
                  <a:gd name="T22" fmla="*/ 31 w 98"/>
                  <a:gd name="T23" fmla="*/ 186 h 234"/>
                  <a:gd name="T24" fmla="*/ 0 w 98"/>
                  <a:gd name="T25" fmla="*/ 234 h 234"/>
                  <a:gd name="T26" fmla="*/ 0 w 98"/>
                  <a:gd name="T27" fmla="*/ 234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108" name="Freeform 35">
                <a:extLst>
                  <a:ext uri="{FF2B5EF4-FFF2-40B4-BE49-F238E27FC236}">
                    <a16:creationId xmlns:a16="http://schemas.microsoft.com/office/drawing/2014/main" id="{9810DE28-726A-46FD-9DBB-D5559CFB283A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60" name="Group 36">
              <a:extLst>
                <a:ext uri="{FF2B5EF4-FFF2-40B4-BE49-F238E27FC236}">
                  <a16:creationId xmlns:a16="http://schemas.microsoft.com/office/drawing/2014/main" id="{1646A6A4-3687-45C0-BF50-FAF162F96F1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13349" name="Freeform 37">
                <a:extLst>
                  <a:ext uri="{FF2B5EF4-FFF2-40B4-BE49-F238E27FC236}">
                    <a16:creationId xmlns:a16="http://schemas.microsoft.com/office/drawing/2014/main" id="{3174E913-F7F5-4693-A90E-BF6D2E26645A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>
                  <a:gd name="T0" fmla="*/ 484 w 1201"/>
                  <a:gd name="T1" fmla="*/ 6 h 731"/>
                  <a:gd name="T2" fmla="*/ 263 w 1201"/>
                  <a:gd name="T3" fmla="*/ 60 h 731"/>
                  <a:gd name="T4" fmla="*/ 101 w 1201"/>
                  <a:gd name="T5" fmla="*/ 162 h 731"/>
                  <a:gd name="T6" fmla="*/ 12 w 1201"/>
                  <a:gd name="T7" fmla="*/ 294 h 731"/>
                  <a:gd name="T8" fmla="*/ 0 w 1201"/>
                  <a:gd name="T9" fmla="*/ 366 h 731"/>
                  <a:gd name="T10" fmla="*/ 12 w 1201"/>
                  <a:gd name="T11" fmla="*/ 437 h 731"/>
                  <a:gd name="T12" fmla="*/ 101 w 1201"/>
                  <a:gd name="T13" fmla="*/ 569 h 731"/>
                  <a:gd name="T14" fmla="*/ 263 w 1201"/>
                  <a:gd name="T15" fmla="*/ 671 h 731"/>
                  <a:gd name="T16" fmla="*/ 484 w 1201"/>
                  <a:gd name="T17" fmla="*/ 725 h 731"/>
                  <a:gd name="T18" fmla="*/ 723 w 1201"/>
                  <a:gd name="T19" fmla="*/ 725 h 731"/>
                  <a:gd name="T20" fmla="*/ 938 w 1201"/>
                  <a:gd name="T21" fmla="*/ 671 h 731"/>
                  <a:gd name="T22" fmla="*/ 1100 w 1201"/>
                  <a:gd name="T23" fmla="*/ 569 h 731"/>
                  <a:gd name="T24" fmla="*/ 1189 w 1201"/>
                  <a:gd name="T25" fmla="*/ 437 h 731"/>
                  <a:gd name="T26" fmla="*/ 1201 w 1201"/>
                  <a:gd name="T27" fmla="*/ 366 h 731"/>
                  <a:gd name="T28" fmla="*/ 1189 w 1201"/>
                  <a:gd name="T29" fmla="*/ 294 h 731"/>
                  <a:gd name="T30" fmla="*/ 1100 w 1201"/>
                  <a:gd name="T31" fmla="*/ 162 h 731"/>
                  <a:gd name="T32" fmla="*/ 938 w 1201"/>
                  <a:gd name="T33" fmla="*/ 60 h 731"/>
                  <a:gd name="T34" fmla="*/ 723 w 1201"/>
                  <a:gd name="T35" fmla="*/ 6 h 731"/>
                  <a:gd name="T36" fmla="*/ 604 w 1201"/>
                  <a:gd name="T37" fmla="*/ 0 h 731"/>
                  <a:gd name="T38" fmla="*/ 490 w 1201"/>
                  <a:gd name="T39" fmla="*/ 701 h 731"/>
                  <a:gd name="T40" fmla="*/ 287 w 1201"/>
                  <a:gd name="T41" fmla="*/ 647 h 731"/>
                  <a:gd name="T42" fmla="*/ 131 w 1201"/>
                  <a:gd name="T43" fmla="*/ 557 h 731"/>
                  <a:gd name="T44" fmla="*/ 48 w 1201"/>
                  <a:gd name="T45" fmla="*/ 437 h 731"/>
                  <a:gd name="T46" fmla="*/ 36 w 1201"/>
                  <a:gd name="T47" fmla="*/ 366 h 731"/>
                  <a:gd name="T48" fmla="*/ 48 w 1201"/>
                  <a:gd name="T49" fmla="*/ 300 h 731"/>
                  <a:gd name="T50" fmla="*/ 131 w 1201"/>
                  <a:gd name="T51" fmla="*/ 174 h 731"/>
                  <a:gd name="T52" fmla="*/ 287 w 1201"/>
                  <a:gd name="T53" fmla="*/ 84 h 731"/>
                  <a:gd name="T54" fmla="*/ 490 w 1201"/>
                  <a:gd name="T55" fmla="*/ 30 h 731"/>
                  <a:gd name="T56" fmla="*/ 717 w 1201"/>
                  <a:gd name="T57" fmla="*/ 30 h 731"/>
                  <a:gd name="T58" fmla="*/ 920 w 1201"/>
                  <a:gd name="T59" fmla="*/ 84 h 731"/>
                  <a:gd name="T60" fmla="*/ 1070 w 1201"/>
                  <a:gd name="T61" fmla="*/ 174 h 731"/>
                  <a:gd name="T62" fmla="*/ 1153 w 1201"/>
                  <a:gd name="T63" fmla="*/ 300 h 731"/>
                  <a:gd name="T64" fmla="*/ 1153 w 1201"/>
                  <a:gd name="T65" fmla="*/ 437 h 731"/>
                  <a:gd name="T66" fmla="*/ 1070 w 1201"/>
                  <a:gd name="T67" fmla="*/ 557 h 731"/>
                  <a:gd name="T68" fmla="*/ 920 w 1201"/>
                  <a:gd name="T69" fmla="*/ 647 h 731"/>
                  <a:gd name="T70" fmla="*/ 717 w 1201"/>
                  <a:gd name="T71" fmla="*/ 701 h 731"/>
                  <a:gd name="T72" fmla="*/ 604 w 1201"/>
                  <a:gd name="T73" fmla="*/ 707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50" name="Freeform 38">
                <a:extLst>
                  <a:ext uri="{FF2B5EF4-FFF2-40B4-BE49-F238E27FC236}">
                    <a16:creationId xmlns:a16="http://schemas.microsoft.com/office/drawing/2014/main" id="{C639A6CC-0B5B-41D3-BB28-E1C83F331E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>
                  <a:gd name="T0" fmla="*/ 24 w 544"/>
                  <a:gd name="T1" fmla="*/ 402 h 737"/>
                  <a:gd name="T2" fmla="*/ 36 w 544"/>
                  <a:gd name="T3" fmla="*/ 330 h 737"/>
                  <a:gd name="T4" fmla="*/ 66 w 544"/>
                  <a:gd name="T5" fmla="*/ 264 h 737"/>
                  <a:gd name="T6" fmla="*/ 108 w 544"/>
                  <a:gd name="T7" fmla="*/ 204 h 737"/>
                  <a:gd name="T8" fmla="*/ 173 w 544"/>
                  <a:gd name="T9" fmla="*/ 150 h 737"/>
                  <a:gd name="T10" fmla="*/ 251 w 544"/>
                  <a:gd name="T11" fmla="*/ 102 h 737"/>
                  <a:gd name="T12" fmla="*/ 335 w 544"/>
                  <a:gd name="T13" fmla="*/ 60 h 737"/>
                  <a:gd name="T14" fmla="*/ 436 w 544"/>
                  <a:gd name="T15" fmla="*/ 30 h 737"/>
                  <a:gd name="T16" fmla="*/ 544 w 544"/>
                  <a:gd name="T17" fmla="*/ 12 h 737"/>
                  <a:gd name="T18" fmla="*/ 544 w 544"/>
                  <a:gd name="T19" fmla="*/ 0 h 737"/>
                  <a:gd name="T20" fmla="*/ 430 w 544"/>
                  <a:gd name="T21" fmla="*/ 18 h 737"/>
                  <a:gd name="T22" fmla="*/ 329 w 544"/>
                  <a:gd name="T23" fmla="*/ 48 h 737"/>
                  <a:gd name="T24" fmla="*/ 233 w 544"/>
                  <a:gd name="T25" fmla="*/ 90 h 737"/>
                  <a:gd name="T26" fmla="*/ 155 w 544"/>
                  <a:gd name="T27" fmla="*/ 138 h 737"/>
                  <a:gd name="T28" fmla="*/ 90 w 544"/>
                  <a:gd name="T29" fmla="*/ 198 h 737"/>
                  <a:gd name="T30" fmla="*/ 42 w 544"/>
                  <a:gd name="T31" fmla="*/ 258 h 737"/>
                  <a:gd name="T32" fmla="*/ 12 w 544"/>
                  <a:gd name="T33" fmla="*/ 330 h 737"/>
                  <a:gd name="T34" fmla="*/ 0 w 544"/>
                  <a:gd name="T35" fmla="*/ 402 h 737"/>
                  <a:gd name="T36" fmla="*/ 6 w 544"/>
                  <a:gd name="T37" fmla="*/ 455 h 737"/>
                  <a:gd name="T38" fmla="*/ 18 w 544"/>
                  <a:gd name="T39" fmla="*/ 503 h 737"/>
                  <a:gd name="T40" fmla="*/ 42 w 544"/>
                  <a:gd name="T41" fmla="*/ 545 h 737"/>
                  <a:gd name="T42" fmla="*/ 78 w 544"/>
                  <a:gd name="T43" fmla="*/ 593 h 737"/>
                  <a:gd name="T44" fmla="*/ 114 w 544"/>
                  <a:gd name="T45" fmla="*/ 635 h 737"/>
                  <a:gd name="T46" fmla="*/ 161 w 544"/>
                  <a:gd name="T47" fmla="*/ 671 h 737"/>
                  <a:gd name="T48" fmla="*/ 221 w 544"/>
                  <a:gd name="T49" fmla="*/ 707 h 737"/>
                  <a:gd name="T50" fmla="*/ 281 w 544"/>
                  <a:gd name="T51" fmla="*/ 737 h 737"/>
                  <a:gd name="T52" fmla="*/ 323 w 544"/>
                  <a:gd name="T53" fmla="*/ 737 h 737"/>
                  <a:gd name="T54" fmla="*/ 257 w 544"/>
                  <a:gd name="T55" fmla="*/ 707 h 737"/>
                  <a:gd name="T56" fmla="*/ 203 w 544"/>
                  <a:gd name="T57" fmla="*/ 671 h 737"/>
                  <a:gd name="T58" fmla="*/ 149 w 544"/>
                  <a:gd name="T59" fmla="*/ 635 h 737"/>
                  <a:gd name="T60" fmla="*/ 108 w 544"/>
                  <a:gd name="T61" fmla="*/ 593 h 737"/>
                  <a:gd name="T62" fmla="*/ 72 w 544"/>
                  <a:gd name="T63" fmla="*/ 551 h 737"/>
                  <a:gd name="T64" fmla="*/ 48 w 544"/>
                  <a:gd name="T65" fmla="*/ 503 h 737"/>
                  <a:gd name="T66" fmla="*/ 30 w 544"/>
                  <a:gd name="T67" fmla="*/ 455 h 737"/>
                  <a:gd name="T68" fmla="*/ 24 w 544"/>
                  <a:gd name="T69" fmla="*/ 402 h 737"/>
                  <a:gd name="T70" fmla="*/ 24 w 544"/>
                  <a:gd name="T71" fmla="*/ 402 h 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51" name="Freeform 39">
                <a:extLst>
                  <a:ext uri="{FF2B5EF4-FFF2-40B4-BE49-F238E27FC236}">
                    <a16:creationId xmlns:a16="http://schemas.microsoft.com/office/drawing/2014/main" id="{38DF6FB7-B967-4490-8F4F-FEEB12BCE6C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>
                  <a:gd name="T0" fmla="*/ 12 w 609"/>
                  <a:gd name="T1" fmla="*/ 12 h 252"/>
                  <a:gd name="T2" fmla="*/ 113 w 609"/>
                  <a:gd name="T3" fmla="*/ 18 h 252"/>
                  <a:gd name="T4" fmla="*/ 203 w 609"/>
                  <a:gd name="T5" fmla="*/ 30 h 252"/>
                  <a:gd name="T6" fmla="*/ 292 w 609"/>
                  <a:gd name="T7" fmla="*/ 48 h 252"/>
                  <a:gd name="T8" fmla="*/ 376 w 609"/>
                  <a:gd name="T9" fmla="*/ 78 h 252"/>
                  <a:gd name="T10" fmla="*/ 448 w 609"/>
                  <a:gd name="T11" fmla="*/ 114 h 252"/>
                  <a:gd name="T12" fmla="*/ 514 w 609"/>
                  <a:gd name="T13" fmla="*/ 156 h 252"/>
                  <a:gd name="T14" fmla="*/ 567 w 609"/>
                  <a:gd name="T15" fmla="*/ 198 h 252"/>
                  <a:gd name="T16" fmla="*/ 609 w 609"/>
                  <a:gd name="T17" fmla="*/ 252 h 252"/>
                  <a:gd name="T18" fmla="*/ 609 w 609"/>
                  <a:gd name="T19" fmla="*/ 216 h 252"/>
                  <a:gd name="T20" fmla="*/ 561 w 609"/>
                  <a:gd name="T21" fmla="*/ 168 h 252"/>
                  <a:gd name="T22" fmla="*/ 502 w 609"/>
                  <a:gd name="T23" fmla="*/ 126 h 252"/>
                  <a:gd name="T24" fmla="*/ 436 w 609"/>
                  <a:gd name="T25" fmla="*/ 90 h 252"/>
                  <a:gd name="T26" fmla="*/ 364 w 609"/>
                  <a:gd name="T27" fmla="*/ 60 h 252"/>
                  <a:gd name="T28" fmla="*/ 286 w 609"/>
                  <a:gd name="T29" fmla="*/ 36 h 252"/>
                  <a:gd name="T30" fmla="*/ 197 w 609"/>
                  <a:gd name="T31" fmla="*/ 18 h 252"/>
                  <a:gd name="T32" fmla="*/ 107 w 609"/>
                  <a:gd name="T33" fmla="*/ 6 h 252"/>
                  <a:gd name="T34" fmla="*/ 12 w 609"/>
                  <a:gd name="T35" fmla="*/ 0 h 252"/>
                  <a:gd name="T36" fmla="*/ 6 w 609"/>
                  <a:gd name="T37" fmla="*/ 0 h 252"/>
                  <a:gd name="T38" fmla="*/ 0 w 609"/>
                  <a:gd name="T39" fmla="*/ 0 h 252"/>
                  <a:gd name="T40" fmla="*/ 0 w 609"/>
                  <a:gd name="T41" fmla="*/ 12 h 252"/>
                  <a:gd name="T42" fmla="*/ 6 w 609"/>
                  <a:gd name="T43" fmla="*/ 12 h 252"/>
                  <a:gd name="T44" fmla="*/ 12 w 609"/>
                  <a:gd name="T45" fmla="*/ 12 h 252"/>
                  <a:gd name="T46" fmla="*/ 12 w 609"/>
                  <a:gd name="T47" fmla="*/ 1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52" name="Freeform 40">
                <a:extLst>
                  <a:ext uri="{FF2B5EF4-FFF2-40B4-BE49-F238E27FC236}">
                    <a16:creationId xmlns:a16="http://schemas.microsoft.com/office/drawing/2014/main" id="{78F57A0E-8B71-4028-AE9A-FAA5BCEF795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>
                  <a:gd name="T0" fmla="*/ 72 w 72"/>
                  <a:gd name="T1" fmla="*/ 0 h 54"/>
                  <a:gd name="T2" fmla="*/ 36 w 72"/>
                  <a:gd name="T3" fmla="*/ 30 h 54"/>
                  <a:gd name="T4" fmla="*/ 0 w 72"/>
                  <a:gd name="T5" fmla="*/ 54 h 54"/>
                  <a:gd name="T6" fmla="*/ 36 w 72"/>
                  <a:gd name="T7" fmla="*/ 54 h 54"/>
                  <a:gd name="T8" fmla="*/ 54 w 72"/>
                  <a:gd name="T9" fmla="*/ 42 h 54"/>
                  <a:gd name="T10" fmla="*/ 72 w 72"/>
                  <a:gd name="T11" fmla="*/ 24 h 54"/>
                  <a:gd name="T12" fmla="*/ 72 w 72"/>
                  <a:gd name="T13" fmla="*/ 24 h 54"/>
                  <a:gd name="T14" fmla="*/ 72 w 72"/>
                  <a:gd name="T15" fmla="*/ 0 h 54"/>
                  <a:gd name="T16" fmla="*/ 72 w 7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53" name="Freeform 41">
                <a:extLst>
                  <a:ext uri="{FF2B5EF4-FFF2-40B4-BE49-F238E27FC236}">
                    <a16:creationId xmlns:a16="http://schemas.microsoft.com/office/drawing/2014/main" id="{3CE65EFE-7741-45ED-85F1-BCE6E581148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>
                  <a:gd name="T0" fmla="*/ 299 w 705"/>
                  <a:gd name="T1" fmla="*/ 90 h 108"/>
                  <a:gd name="T2" fmla="*/ 221 w 705"/>
                  <a:gd name="T3" fmla="*/ 90 h 108"/>
                  <a:gd name="T4" fmla="*/ 143 w 705"/>
                  <a:gd name="T5" fmla="*/ 78 h 108"/>
                  <a:gd name="T6" fmla="*/ 0 w 705"/>
                  <a:gd name="T7" fmla="*/ 48 h 108"/>
                  <a:gd name="T8" fmla="*/ 0 w 705"/>
                  <a:gd name="T9" fmla="*/ 66 h 108"/>
                  <a:gd name="T10" fmla="*/ 143 w 705"/>
                  <a:gd name="T11" fmla="*/ 96 h 108"/>
                  <a:gd name="T12" fmla="*/ 221 w 705"/>
                  <a:gd name="T13" fmla="*/ 108 h 108"/>
                  <a:gd name="T14" fmla="*/ 299 w 705"/>
                  <a:gd name="T15" fmla="*/ 108 h 108"/>
                  <a:gd name="T16" fmla="*/ 412 w 705"/>
                  <a:gd name="T17" fmla="*/ 102 h 108"/>
                  <a:gd name="T18" fmla="*/ 520 w 705"/>
                  <a:gd name="T19" fmla="*/ 84 h 108"/>
                  <a:gd name="T20" fmla="*/ 615 w 705"/>
                  <a:gd name="T21" fmla="*/ 60 h 108"/>
                  <a:gd name="T22" fmla="*/ 705 w 705"/>
                  <a:gd name="T23" fmla="*/ 24 h 108"/>
                  <a:gd name="T24" fmla="*/ 705 w 705"/>
                  <a:gd name="T25" fmla="*/ 0 h 108"/>
                  <a:gd name="T26" fmla="*/ 615 w 705"/>
                  <a:gd name="T27" fmla="*/ 42 h 108"/>
                  <a:gd name="T28" fmla="*/ 520 w 705"/>
                  <a:gd name="T29" fmla="*/ 66 h 108"/>
                  <a:gd name="T30" fmla="*/ 412 w 705"/>
                  <a:gd name="T31" fmla="*/ 84 h 108"/>
                  <a:gd name="T32" fmla="*/ 299 w 705"/>
                  <a:gd name="T33" fmla="*/ 90 h 108"/>
                  <a:gd name="T34" fmla="*/ 299 w 705"/>
                  <a:gd name="T35" fmla="*/ 9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54" name="Freeform 42">
                <a:extLst>
                  <a:ext uri="{FF2B5EF4-FFF2-40B4-BE49-F238E27FC236}">
                    <a16:creationId xmlns:a16="http://schemas.microsoft.com/office/drawing/2014/main" id="{D69B977E-16D0-4ECF-A999-AB05093D0417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>
                  <a:gd name="T0" fmla="*/ 119 w 143"/>
                  <a:gd name="T1" fmla="*/ 114 h 341"/>
                  <a:gd name="T2" fmla="*/ 113 w 143"/>
                  <a:gd name="T3" fmla="*/ 173 h 341"/>
                  <a:gd name="T4" fmla="*/ 89 w 143"/>
                  <a:gd name="T5" fmla="*/ 239 h 341"/>
                  <a:gd name="T6" fmla="*/ 47 w 143"/>
                  <a:gd name="T7" fmla="*/ 293 h 341"/>
                  <a:gd name="T8" fmla="*/ 0 w 143"/>
                  <a:gd name="T9" fmla="*/ 341 h 341"/>
                  <a:gd name="T10" fmla="*/ 29 w 143"/>
                  <a:gd name="T11" fmla="*/ 341 h 341"/>
                  <a:gd name="T12" fmla="*/ 77 w 143"/>
                  <a:gd name="T13" fmla="*/ 287 h 341"/>
                  <a:gd name="T14" fmla="*/ 113 w 143"/>
                  <a:gd name="T15" fmla="*/ 233 h 341"/>
                  <a:gd name="T16" fmla="*/ 137 w 143"/>
                  <a:gd name="T17" fmla="*/ 173 h 341"/>
                  <a:gd name="T18" fmla="*/ 143 w 143"/>
                  <a:gd name="T19" fmla="*/ 114 h 341"/>
                  <a:gd name="T20" fmla="*/ 137 w 143"/>
                  <a:gd name="T21" fmla="*/ 60 h 341"/>
                  <a:gd name="T22" fmla="*/ 119 w 143"/>
                  <a:gd name="T23" fmla="*/ 0 h 341"/>
                  <a:gd name="T24" fmla="*/ 89 w 143"/>
                  <a:gd name="T25" fmla="*/ 0 h 341"/>
                  <a:gd name="T26" fmla="*/ 113 w 143"/>
                  <a:gd name="T27" fmla="*/ 60 h 341"/>
                  <a:gd name="T28" fmla="*/ 119 w 143"/>
                  <a:gd name="T29" fmla="*/ 114 h 341"/>
                  <a:gd name="T30" fmla="*/ 119 w 143"/>
                  <a:gd name="T31" fmla="*/ 11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55" name="Freeform 43">
                <a:extLst>
                  <a:ext uri="{FF2B5EF4-FFF2-40B4-BE49-F238E27FC236}">
                    <a16:creationId xmlns:a16="http://schemas.microsoft.com/office/drawing/2014/main" id="{B1D51A23-2801-4595-B9A4-7378C02C163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>
                  <a:gd name="T0" fmla="*/ 59 w 83"/>
                  <a:gd name="T1" fmla="*/ 90 h 90"/>
                  <a:gd name="T2" fmla="*/ 83 w 83"/>
                  <a:gd name="T3" fmla="*/ 84 h 90"/>
                  <a:gd name="T4" fmla="*/ 71 w 83"/>
                  <a:gd name="T5" fmla="*/ 60 h 90"/>
                  <a:gd name="T6" fmla="*/ 53 w 83"/>
                  <a:gd name="T7" fmla="*/ 42 h 90"/>
                  <a:gd name="T8" fmla="*/ 6 w 83"/>
                  <a:gd name="T9" fmla="*/ 0 h 90"/>
                  <a:gd name="T10" fmla="*/ 0 w 83"/>
                  <a:gd name="T11" fmla="*/ 18 h 90"/>
                  <a:gd name="T12" fmla="*/ 35 w 83"/>
                  <a:gd name="T13" fmla="*/ 48 h 90"/>
                  <a:gd name="T14" fmla="*/ 59 w 83"/>
                  <a:gd name="T15" fmla="*/ 90 h 90"/>
                  <a:gd name="T16" fmla="*/ 59 w 83"/>
                  <a:gd name="T1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2081" name="Freeform 44">
                <a:extLst>
                  <a:ext uri="{FF2B5EF4-FFF2-40B4-BE49-F238E27FC236}">
                    <a16:creationId xmlns:a16="http://schemas.microsoft.com/office/drawing/2014/main" id="{672973AF-A0FF-4E78-AEFE-B980C26D58F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>
                  <a:gd name="T0" fmla="*/ 693 w 717"/>
                  <a:gd name="T1" fmla="*/ 216 h 431"/>
                  <a:gd name="T2" fmla="*/ 687 w 717"/>
                  <a:gd name="T3" fmla="*/ 257 h 431"/>
                  <a:gd name="T4" fmla="*/ 669 w 717"/>
                  <a:gd name="T5" fmla="*/ 293 h 431"/>
                  <a:gd name="T6" fmla="*/ 633 w 717"/>
                  <a:gd name="T7" fmla="*/ 329 h 431"/>
                  <a:gd name="T8" fmla="*/ 598 w 717"/>
                  <a:gd name="T9" fmla="*/ 359 h 431"/>
                  <a:gd name="T10" fmla="*/ 544 w 717"/>
                  <a:gd name="T11" fmla="*/ 383 h 431"/>
                  <a:gd name="T12" fmla="*/ 490 w 717"/>
                  <a:gd name="T13" fmla="*/ 401 h 431"/>
                  <a:gd name="T14" fmla="*/ 424 w 717"/>
                  <a:gd name="T15" fmla="*/ 413 h 431"/>
                  <a:gd name="T16" fmla="*/ 359 w 717"/>
                  <a:gd name="T17" fmla="*/ 419 h 431"/>
                  <a:gd name="T18" fmla="*/ 293 w 717"/>
                  <a:gd name="T19" fmla="*/ 413 h 431"/>
                  <a:gd name="T20" fmla="*/ 227 w 717"/>
                  <a:gd name="T21" fmla="*/ 401 h 431"/>
                  <a:gd name="T22" fmla="*/ 173 w 717"/>
                  <a:gd name="T23" fmla="*/ 383 h 431"/>
                  <a:gd name="T24" fmla="*/ 119 w 717"/>
                  <a:gd name="T25" fmla="*/ 359 h 431"/>
                  <a:gd name="T26" fmla="*/ 84 w 717"/>
                  <a:gd name="T27" fmla="*/ 329 h 431"/>
                  <a:gd name="T28" fmla="*/ 48 w 717"/>
                  <a:gd name="T29" fmla="*/ 293 h 431"/>
                  <a:gd name="T30" fmla="*/ 30 w 717"/>
                  <a:gd name="T31" fmla="*/ 257 h 431"/>
                  <a:gd name="T32" fmla="*/ 24 w 717"/>
                  <a:gd name="T33" fmla="*/ 216 h 431"/>
                  <a:gd name="T34" fmla="*/ 30 w 717"/>
                  <a:gd name="T35" fmla="*/ 174 h 431"/>
                  <a:gd name="T36" fmla="*/ 48 w 717"/>
                  <a:gd name="T37" fmla="*/ 138 h 431"/>
                  <a:gd name="T38" fmla="*/ 84 w 717"/>
                  <a:gd name="T39" fmla="*/ 102 h 431"/>
                  <a:gd name="T40" fmla="*/ 119 w 717"/>
                  <a:gd name="T41" fmla="*/ 72 h 431"/>
                  <a:gd name="T42" fmla="*/ 173 w 717"/>
                  <a:gd name="T43" fmla="*/ 48 h 431"/>
                  <a:gd name="T44" fmla="*/ 227 w 717"/>
                  <a:gd name="T45" fmla="*/ 30 h 431"/>
                  <a:gd name="T46" fmla="*/ 293 w 717"/>
                  <a:gd name="T47" fmla="*/ 18 h 431"/>
                  <a:gd name="T48" fmla="*/ 359 w 717"/>
                  <a:gd name="T49" fmla="*/ 12 h 431"/>
                  <a:gd name="T50" fmla="*/ 418 w 717"/>
                  <a:gd name="T51" fmla="*/ 18 h 431"/>
                  <a:gd name="T52" fmla="*/ 478 w 717"/>
                  <a:gd name="T53" fmla="*/ 30 h 431"/>
                  <a:gd name="T54" fmla="*/ 532 w 717"/>
                  <a:gd name="T55" fmla="*/ 48 h 431"/>
                  <a:gd name="T56" fmla="*/ 580 w 717"/>
                  <a:gd name="T57" fmla="*/ 66 h 431"/>
                  <a:gd name="T58" fmla="*/ 586 w 717"/>
                  <a:gd name="T59" fmla="*/ 48 h 431"/>
                  <a:gd name="T60" fmla="*/ 478 w 717"/>
                  <a:gd name="T61" fmla="*/ 12 h 431"/>
                  <a:gd name="T62" fmla="*/ 418 w 717"/>
                  <a:gd name="T63" fmla="*/ 6 h 431"/>
                  <a:gd name="T64" fmla="*/ 359 w 717"/>
                  <a:gd name="T65" fmla="*/ 0 h 431"/>
                  <a:gd name="T66" fmla="*/ 287 w 717"/>
                  <a:gd name="T67" fmla="*/ 6 h 431"/>
                  <a:gd name="T68" fmla="*/ 221 w 717"/>
                  <a:gd name="T69" fmla="*/ 18 h 431"/>
                  <a:gd name="T70" fmla="*/ 161 w 717"/>
                  <a:gd name="T71" fmla="*/ 36 h 431"/>
                  <a:gd name="T72" fmla="*/ 107 w 717"/>
                  <a:gd name="T73" fmla="*/ 66 h 431"/>
                  <a:gd name="T74" fmla="*/ 60 w 717"/>
                  <a:gd name="T75" fmla="*/ 96 h 431"/>
                  <a:gd name="T76" fmla="*/ 30 w 717"/>
                  <a:gd name="T77" fmla="*/ 132 h 431"/>
                  <a:gd name="T78" fmla="*/ 6 w 717"/>
                  <a:gd name="T79" fmla="*/ 174 h 431"/>
                  <a:gd name="T80" fmla="*/ 0 w 717"/>
                  <a:gd name="T81" fmla="*/ 216 h 431"/>
                  <a:gd name="T82" fmla="*/ 6 w 717"/>
                  <a:gd name="T83" fmla="*/ 257 h 431"/>
                  <a:gd name="T84" fmla="*/ 30 w 717"/>
                  <a:gd name="T85" fmla="*/ 299 h 431"/>
                  <a:gd name="T86" fmla="*/ 60 w 717"/>
                  <a:gd name="T87" fmla="*/ 335 h 431"/>
                  <a:gd name="T88" fmla="*/ 107 w 717"/>
                  <a:gd name="T89" fmla="*/ 371 h 431"/>
                  <a:gd name="T90" fmla="*/ 161 w 717"/>
                  <a:gd name="T91" fmla="*/ 395 h 431"/>
                  <a:gd name="T92" fmla="*/ 221 w 717"/>
                  <a:gd name="T93" fmla="*/ 413 h 431"/>
                  <a:gd name="T94" fmla="*/ 287 w 717"/>
                  <a:gd name="T95" fmla="*/ 425 h 431"/>
                  <a:gd name="T96" fmla="*/ 359 w 717"/>
                  <a:gd name="T97" fmla="*/ 431 h 431"/>
                  <a:gd name="T98" fmla="*/ 430 w 717"/>
                  <a:gd name="T99" fmla="*/ 425 h 431"/>
                  <a:gd name="T100" fmla="*/ 496 w 717"/>
                  <a:gd name="T101" fmla="*/ 413 h 431"/>
                  <a:gd name="T102" fmla="*/ 562 w 717"/>
                  <a:gd name="T103" fmla="*/ 395 h 431"/>
                  <a:gd name="T104" fmla="*/ 610 w 717"/>
                  <a:gd name="T105" fmla="*/ 371 h 431"/>
                  <a:gd name="T106" fmla="*/ 657 w 717"/>
                  <a:gd name="T107" fmla="*/ 335 h 431"/>
                  <a:gd name="T108" fmla="*/ 687 w 717"/>
                  <a:gd name="T109" fmla="*/ 299 h 431"/>
                  <a:gd name="T110" fmla="*/ 711 w 717"/>
                  <a:gd name="T111" fmla="*/ 257 h 431"/>
                  <a:gd name="T112" fmla="*/ 717 w 717"/>
                  <a:gd name="T113" fmla="*/ 216 h 431"/>
                  <a:gd name="T114" fmla="*/ 717 w 717"/>
                  <a:gd name="T115" fmla="*/ 204 h 431"/>
                  <a:gd name="T116" fmla="*/ 711 w 717"/>
                  <a:gd name="T117" fmla="*/ 192 h 431"/>
                  <a:gd name="T118" fmla="*/ 687 w 717"/>
                  <a:gd name="T119" fmla="*/ 198 h 431"/>
                  <a:gd name="T120" fmla="*/ 693 w 717"/>
                  <a:gd name="T121" fmla="*/ 210 h 431"/>
                  <a:gd name="T122" fmla="*/ 693 w 717"/>
                  <a:gd name="T123" fmla="*/ 216 h 431"/>
                  <a:gd name="T124" fmla="*/ 693 w 717"/>
                  <a:gd name="T125" fmla="*/ 216 h 43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7" name="Freeform 45">
                <a:extLst>
                  <a:ext uri="{FF2B5EF4-FFF2-40B4-BE49-F238E27FC236}">
                    <a16:creationId xmlns:a16="http://schemas.microsoft.com/office/drawing/2014/main" id="{AA8A1550-045C-4F69-8AB8-F638840C626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>
                  <a:gd name="T0" fmla="*/ 616 w 909"/>
                  <a:gd name="T1" fmla="*/ 0 h 533"/>
                  <a:gd name="T2" fmla="*/ 616 w 909"/>
                  <a:gd name="T3" fmla="*/ 18 h 533"/>
                  <a:gd name="T4" fmla="*/ 724 w 909"/>
                  <a:gd name="T5" fmla="*/ 60 h 533"/>
                  <a:gd name="T6" fmla="*/ 765 w 909"/>
                  <a:gd name="T7" fmla="*/ 84 h 533"/>
                  <a:gd name="T8" fmla="*/ 807 w 909"/>
                  <a:gd name="T9" fmla="*/ 114 h 533"/>
                  <a:gd name="T10" fmla="*/ 837 w 909"/>
                  <a:gd name="T11" fmla="*/ 144 h 533"/>
                  <a:gd name="T12" fmla="*/ 861 w 909"/>
                  <a:gd name="T13" fmla="*/ 180 h 533"/>
                  <a:gd name="T14" fmla="*/ 873 w 909"/>
                  <a:gd name="T15" fmla="*/ 216 h 533"/>
                  <a:gd name="T16" fmla="*/ 879 w 909"/>
                  <a:gd name="T17" fmla="*/ 258 h 533"/>
                  <a:gd name="T18" fmla="*/ 873 w 909"/>
                  <a:gd name="T19" fmla="*/ 311 h 533"/>
                  <a:gd name="T20" fmla="*/ 843 w 909"/>
                  <a:gd name="T21" fmla="*/ 359 h 533"/>
                  <a:gd name="T22" fmla="*/ 807 w 909"/>
                  <a:gd name="T23" fmla="*/ 401 h 533"/>
                  <a:gd name="T24" fmla="*/ 753 w 909"/>
                  <a:gd name="T25" fmla="*/ 443 h 533"/>
                  <a:gd name="T26" fmla="*/ 694 w 909"/>
                  <a:gd name="T27" fmla="*/ 473 h 533"/>
                  <a:gd name="T28" fmla="*/ 622 w 909"/>
                  <a:gd name="T29" fmla="*/ 497 h 533"/>
                  <a:gd name="T30" fmla="*/ 538 w 909"/>
                  <a:gd name="T31" fmla="*/ 509 h 533"/>
                  <a:gd name="T32" fmla="*/ 455 w 909"/>
                  <a:gd name="T33" fmla="*/ 515 h 533"/>
                  <a:gd name="T34" fmla="*/ 371 w 909"/>
                  <a:gd name="T35" fmla="*/ 509 h 533"/>
                  <a:gd name="T36" fmla="*/ 287 w 909"/>
                  <a:gd name="T37" fmla="*/ 497 h 533"/>
                  <a:gd name="T38" fmla="*/ 215 w 909"/>
                  <a:gd name="T39" fmla="*/ 473 h 533"/>
                  <a:gd name="T40" fmla="*/ 156 w 909"/>
                  <a:gd name="T41" fmla="*/ 443 h 533"/>
                  <a:gd name="T42" fmla="*/ 102 w 909"/>
                  <a:gd name="T43" fmla="*/ 401 h 533"/>
                  <a:gd name="T44" fmla="*/ 66 w 909"/>
                  <a:gd name="T45" fmla="*/ 359 h 533"/>
                  <a:gd name="T46" fmla="*/ 36 w 909"/>
                  <a:gd name="T47" fmla="*/ 311 h 533"/>
                  <a:gd name="T48" fmla="*/ 30 w 909"/>
                  <a:gd name="T49" fmla="*/ 258 h 533"/>
                  <a:gd name="T50" fmla="*/ 36 w 909"/>
                  <a:gd name="T51" fmla="*/ 222 h 533"/>
                  <a:gd name="T52" fmla="*/ 48 w 909"/>
                  <a:gd name="T53" fmla="*/ 186 h 533"/>
                  <a:gd name="T54" fmla="*/ 66 w 909"/>
                  <a:gd name="T55" fmla="*/ 156 h 533"/>
                  <a:gd name="T56" fmla="*/ 90 w 909"/>
                  <a:gd name="T57" fmla="*/ 126 h 533"/>
                  <a:gd name="T58" fmla="*/ 66 w 909"/>
                  <a:gd name="T59" fmla="*/ 114 h 533"/>
                  <a:gd name="T60" fmla="*/ 36 w 909"/>
                  <a:gd name="T61" fmla="*/ 144 h 533"/>
                  <a:gd name="T62" fmla="*/ 18 w 909"/>
                  <a:gd name="T63" fmla="*/ 180 h 533"/>
                  <a:gd name="T64" fmla="*/ 6 w 909"/>
                  <a:gd name="T65" fmla="*/ 216 h 533"/>
                  <a:gd name="T66" fmla="*/ 0 w 909"/>
                  <a:gd name="T67" fmla="*/ 258 h 533"/>
                  <a:gd name="T68" fmla="*/ 12 w 909"/>
                  <a:gd name="T69" fmla="*/ 311 h 533"/>
                  <a:gd name="T70" fmla="*/ 36 w 909"/>
                  <a:gd name="T71" fmla="*/ 365 h 533"/>
                  <a:gd name="T72" fmla="*/ 78 w 909"/>
                  <a:gd name="T73" fmla="*/ 413 h 533"/>
                  <a:gd name="T74" fmla="*/ 132 w 909"/>
                  <a:gd name="T75" fmla="*/ 449 h 533"/>
                  <a:gd name="T76" fmla="*/ 203 w 909"/>
                  <a:gd name="T77" fmla="*/ 485 h 533"/>
                  <a:gd name="T78" fmla="*/ 275 w 909"/>
                  <a:gd name="T79" fmla="*/ 509 h 533"/>
                  <a:gd name="T80" fmla="*/ 365 w 909"/>
                  <a:gd name="T81" fmla="*/ 527 h 533"/>
                  <a:gd name="T82" fmla="*/ 455 w 909"/>
                  <a:gd name="T83" fmla="*/ 533 h 533"/>
                  <a:gd name="T84" fmla="*/ 544 w 909"/>
                  <a:gd name="T85" fmla="*/ 527 h 533"/>
                  <a:gd name="T86" fmla="*/ 634 w 909"/>
                  <a:gd name="T87" fmla="*/ 509 h 533"/>
                  <a:gd name="T88" fmla="*/ 712 w 909"/>
                  <a:gd name="T89" fmla="*/ 485 h 533"/>
                  <a:gd name="T90" fmla="*/ 777 w 909"/>
                  <a:gd name="T91" fmla="*/ 449 h 533"/>
                  <a:gd name="T92" fmla="*/ 831 w 909"/>
                  <a:gd name="T93" fmla="*/ 413 h 533"/>
                  <a:gd name="T94" fmla="*/ 873 w 909"/>
                  <a:gd name="T95" fmla="*/ 365 h 533"/>
                  <a:gd name="T96" fmla="*/ 897 w 909"/>
                  <a:gd name="T97" fmla="*/ 311 h 533"/>
                  <a:gd name="T98" fmla="*/ 909 w 909"/>
                  <a:gd name="T99" fmla="*/ 258 h 533"/>
                  <a:gd name="T100" fmla="*/ 903 w 909"/>
                  <a:gd name="T101" fmla="*/ 216 h 533"/>
                  <a:gd name="T102" fmla="*/ 885 w 909"/>
                  <a:gd name="T103" fmla="*/ 174 h 533"/>
                  <a:gd name="T104" fmla="*/ 861 w 909"/>
                  <a:gd name="T105" fmla="*/ 132 h 533"/>
                  <a:gd name="T106" fmla="*/ 825 w 909"/>
                  <a:gd name="T107" fmla="*/ 102 h 533"/>
                  <a:gd name="T108" fmla="*/ 783 w 909"/>
                  <a:gd name="T109" fmla="*/ 66 h 533"/>
                  <a:gd name="T110" fmla="*/ 735 w 909"/>
                  <a:gd name="T111" fmla="*/ 42 h 533"/>
                  <a:gd name="T112" fmla="*/ 616 w 909"/>
                  <a:gd name="T113" fmla="*/ 0 h 533"/>
                  <a:gd name="T114" fmla="*/ 616 w 909"/>
                  <a:gd name="T115" fmla="*/ 0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58" name="Freeform 46">
                <a:extLst>
                  <a:ext uri="{FF2B5EF4-FFF2-40B4-BE49-F238E27FC236}">
                    <a16:creationId xmlns:a16="http://schemas.microsoft.com/office/drawing/2014/main" id="{57BD4668-7933-4878-ADA5-1234ADDA61A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>
                  <a:gd name="T0" fmla="*/ 240 w 365"/>
                  <a:gd name="T1" fmla="*/ 18 h 66"/>
                  <a:gd name="T2" fmla="*/ 299 w 365"/>
                  <a:gd name="T3" fmla="*/ 24 h 66"/>
                  <a:gd name="T4" fmla="*/ 359 w 365"/>
                  <a:gd name="T5" fmla="*/ 30 h 66"/>
                  <a:gd name="T6" fmla="*/ 365 w 365"/>
                  <a:gd name="T7" fmla="*/ 12 h 66"/>
                  <a:gd name="T8" fmla="*/ 305 w 365"/>
                  <a:gd name="T9" fmla="*/ 6 h 66"/>
                  <a:gd name="T10" fmla="*/ 240 w 365"/>
                  <a:gd name="T11" fmla="*/ 0 h 66"/>
                  <a:gd name="T12" fmla="*/ 174 w 365"/>
                  <a:gd name="T13" fmla="*/ 6 h 66"/>
                  <a:gd name="T14" fmla="*/ 114 w 365"/>
                  <a:gd name="T15" fmla="*/ 12 h 66"/>
                  <a:gd name="T16" fmla="*/ 0 w 365"/>
                  <a:gd name="T17" fmla="*/ 42 h 66"/>
                  <a:gd name="T18" fmla="*/ 0 w 365"/>
                  <a:gd name="T19" fmla="*/ 66 h 66"/>
                  <a:gd name="T20" fmla="*/ 54 w 365"/>
                  <a:gd name="T21" fmla="*/ 48 h 66"/>
                  <a:gd name="T22" fmla="*/ 114 w 365"/>
                  <a:gd name="T23" fmla="*/ 30 h 66"/>
                  <a:gd name="T24" fmla="*/ 174 w 365"/>
                  <a:gd name="T25" fmla="*/ 24 h 66"/>
                  <a:gd name="T26" fmla="*/ 240 w 365"/>
                  <a:gd name="T27" fmla="*/ 18 h 66"/>
                  <a:gd name="T28" fmla="*/ 240 w 365"/>
                  <a:gd name="T29" fmla="*/ 1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59" name="Freeform 47">
                <a:extLst>
                  <a:ext uri="{FF2B5EF4-FFF2-40B4-BE49-F238E27FC236}">
                    <a16:creationId xmlns:a16="http://schemas.microsoft.com/office/drawing/2014/main" id="{7A12C8B5-70EB-48F6-8653-6112C4B8BF4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>
                  <a:gd name="T0" fmla="*/ 66 w 66"/>
                  <a:gd name="T1" fmla="*/ 18 h 48"/>
                  <a:gd name="T2" fmla="*/ 48 w 66"/>
                  <a:gd name="T3" fmla="*/ 0 h 48"/>
                  <a:gd name="T4" fmla="*/ 24 w 66"/>
                  <a:gd name="T5" fmla="*/ 12 h 48"/>
                  <a:gd name="T6" fmla="*/ 0 w 66"/>
                  <a:gd name="T7" fmla="*/ 30 h 48"/>
                  <a:gd name="T8" fmla="*/ 12 w 66"/>
                  <a:gd name="T9" fmla="*/ 48 h 48"/>
                  <a:gd name="T10" fmla="*/ 42 w 66"/>
                  <a:gd name="T11" fmla="*/ 30 h 48"/>
                  <a:gd name="T12" fmla="*/ 66 w 66"/>
                  <a:gd name="T13" fmla="*/ 18 h 48"/>
                  <a:gd name="T14" fmla="*/ 66 w 66"/>
                  <a:gd name="T15" fmla="*/ 1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60" name="Oval 48">
                <a:extLst>
                  <a:ext uri="{FF2B5EF4-FFF2-40B4-BE49-F238E27FC236}">
                    <a16:creationId xmlns:a16="http://schemas.microsoft.com/office/drawing/2014/main" id="{C1396491-E2F3-4168-B3D8-8E9B169262A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61" name="Oval 49">
                <a:extLst>
                  <a:ext uri="{FF2B5EF4-FFF2-40B4-BE49-F238E27FC236}">
                    <a16:creationId xmlns:a16="http://schemas.microsoft.com/office/drawing/2014/main" id="{56BADA50-CEB3-412D-A1FE-56186D46611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62" name="Oval 50">
                <a:extLst>
                  <a:ext uri="{FF2B5EF4-FFF2-40B4-BE49-F238E27FC236}">
                    <a16:creationId xmlns:a16="http://schemas.microsoft.com/office/drawing/2014/main" id="{249B2B2A-A411-4952-A332-7074A487451E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63" name="Oval 51">
                <a:extLst>
                  <a:ext uri="{FF2B5EF4-FFF2-40B4-BE49-F238E27FC236}">
                    <a16:creationId xmlns:a16="http://schemas.microsoft.com/office/drawing/2014/main" id="{F3764FF4-6463-4486-8C27-1FDE41427265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64" name="Oval 52">
                <a:extLst>
                  <a:ext uri="{FF2B5EF4-FFF2-40B4-BE49-F238E27FC236}">
                    <a16:creationId xmlns:a16="http://schemas.microsoft.com/office/drawing/2014/main" id="{36877242-8C49-41BF-8A11-5C738A29DDDB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3365" name="Oval 53">
                <a:extLst>
                  <a:ext uri="{FF2B5EF4-FFF2-40B4-BE49-F238E27FC236}">
                    <a16:creationId xmlns:a16="http://schemas.microsoft.com/office/drawing/2014/main" id="{900B0A4C-AE84-4FE1-A280-0D7365CDEDB4}"/>
                  </a:ext>
                </a:extLst>
              </p:cNvPr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grpSp>
          <p:nvGrpSpPr>
            <p:cNvPr id="2061" name="Group 54">
              <a:extLst>
                <a:ext uri="{FF2B5EF4-FFF2-40B4-BE49-F238E27FC236}">
                  <a16:creationId xmlns:a16="http://schemas.microsoft.com/office/drawing/2014/main" id="{885D4DD9-CFDB-4541-8920-EC2CBA2C61EE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2062" name="Freeform 55">
                <a:extLst>
                  <a:ext uri="{FF2B5EF4-FFF2-40B4-BE49-F238E27FC236}">
                    <a16:creationId xmlns:a16="http://schemas.microsoft.com/office/drawing/2014/main" id="{9C59015E-C7E3-4B29-8E5A-F11B5B0A8010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14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14 w 382"/>
                  <a:gd name="T19" fmla="*/ 96 h 96"/>
                  <a:gd name="T20" fmla="*/ 268 w 382"/>
                  <a:gd name="T21" fmla="*/ 90 h 96"/>
                  <a:gd name="T22" fmla="*/ 316 w 382"/>
                  <a:gd name="T23" fmla="*/ 84 h 96"/>
                  <a:gd name="T24" fmla="*/ 357 w 382"/>
                  <a:gd name="T25" fmla="*/ 66 h 96"/>
                  <a:gd name="T26" fmla="*/ 387 w 382"/>
                  <a:gd name="T27" fmla="*/ 42 h 96"/>
                  <a:gd name="T28" fmla="*/ 381 w 382"/>
                  <a:gd name="T29" fmla="*/ 42 h 96"/>
                  <a:gd name="T30" fmla="*/ 351 w 382"/>
                  <a:gd name="T31" fmla="*/ 66 h 96"/>
                  <a:gd name="T32" fmla="*/ 310 w 382"/>
                  <a:gd name="T33" fmla="*/ 78 h 96"/>
                  <a:gd name="T34" fmla="*/ 268 w 382"/>
                  <a:gd name="T35" fmla="*/ 90 h 96"/>
                  <a:gd name="T36" fmla="*/ 214 w 382"/>
                  <a:gd name="T37" fmla="*/ 96 h 96"/>
                  <a:gd name="T38" fmla="*/ 214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Freeform 56">
                <a:extLst>
                  <a:ext uri="{FF2B5EF4-FFF2-40B4-BE49-F238E27FC236}">
                    <a16:creationId xmlns:a16="http://schemas.microsoft.com/office/drawing/2014/main" id="{990E9D0D-05A7-47A1-B1B0-E50CCFA29C13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Freeform 57">
                <a:extLst>
                  <a:ext uri="{FF2B5EF4-FFF2-40B4-BE49-F238E27FC236}">
                    <a16:creationId xmlns:a16="http://schemas.microsoft.com/office/drawing/2014/main" id="{2827DCA7-6EA1-42BF-93A7-6206668D62E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Freeform 58">
                <a:extLst>
                  <a:ext uri="{FF2B5EF4-FFF2-40B4-BE49-F238E27FC236}">
                    <a16:creationId xmlns:a16="http://schemas.microsoft.com/office/drawing/2014/main" id="{0805C066-B570-4643-A859-C84BB088C558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Freeform 59">
                <a:extLst>
                  <a:ext uri="{FF2B5EF4-FFF2-40B4-BE49-F238E27FC236}">
                    <a16:creationId xmlns:a16="http://schemas.microsoft.com/office/drawing/2014/main" id="{0ABB57A3-0F1C-4B42-8C91-2606D76A470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Freeform 60">
                <a:extLst>
                  <a:ext uri="{FF2B5EF4-FFF2-40B4-BE49-F238E27FC236}">
                    <a16:creationId xmlns:a16="http://schemas.microsoft.com/office/drawing/2014/main" id="{724A1A15-1595-435D-98CA-0C5A24ED1676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24 w 185"/>
                  <a:gd name="T5" fmla="*/ 36 h 210"/>
                  <a:gd name="T6" fmla="*/ 160 w 185"/>
                  <a:gd name="T7" fmla="*/ 72 h 210"/>
                  <a:gd name="T8" fmla="*/ 166 w 185"/>
                  <a:gd name="T9" fmla="*/ 90 h 210"/>
                  <a:gd name="T10" fmla="*/ 172 w 185"/>
                  <a:gd name="T11" fmla="*/ 114 h 210"/>
                  <a:gd name="T12" fmla="*/ 166 w 185"/>
                  <a:gd name="T13" fmla="*/ 138 h 210"/>
                  <a:gd name="T14" fmla="*/ 154 w 185"/>
                  <a:gd name="T15" fmla="*/ 162 h 210"/>
                  <a:gd name="T16" fmla="*/ 124 w 185"/>
                  <a:gd name="T17" fmla="*/ 180 h 210"/>
                  <a:gd name="T18" fmla="*/ 90 w 185"/>
                  <a:gd name="T19" fmla="*/ 198 h 210"/>
                  <a:gd name="T20" fmla="*/ 101 w 185"/>
                  <a:gd name="T21" fmla="*/ 210 h 210"/>
                  <a:gd name="T22" fmla="*/ 136 w 185"/>
                  <a:gd name="T23" fmla="*/ 192 h 210"/>
                  <a:gd name="T24" fmla="*/ 166 w 185"/>
                  <a:gd name="T25" fmla="*/ 168 h 210"/>
                  <a:gd name="T26" fmla="*/ 184 w 185"/>
                  <a:gd name="T27" fmla="*/ 144 h 210"/>
                  <a:gd name="T28" fmla="*/ 190 w 185"/>
                  <a:gd name="T29" fmla="*/ 114 h 210"/>
                  <a:gd name="T30" fmla="*/ 184 w 185"/>
                  <a:gd name="T31" fmla="*/ 90 h 210"/>
                  <a:gd name="T32" fmla="*/ 178 w 185"/>
                  <a:gd name="T33" fmla="*/ 66 h 210"/>
                  <a:gd name="T34" fmla="*/ 160 w 185"/>
                  <a:gd name="T35" fmla="*/ 48 h 210"/>
                  <a:gd name="T36" fmla="*/ 136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Freeform 61">
                <a:extLst>
                  <a:ext uri="{FF2B5EF4-FFF2-40B4-BE49-F238E27FC236}">
                    <a16:creationId xmlns:a16="http://schemas.microsoft.com/office/drawing/2014/main" id="{92E3E9F5-74EE-401E-85E4-D33FCB2E7B8B}"/>
                  </a:ext>
                </a:extLst>
              </p:cNvPr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069" name="Group 62">
                <a:extLst>
                  <a:ext uri="{FF2B5EF4-FFF2-40B4-BE49-F238E27FC236}">
                    <a16:creationId xmlns:a16="http://schemas.microsoft.com/office/drawing/2014/main" id="{D4B3C781-81C1-4F6C-A29B-892CD82A584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2070" name="Oval 63">
                  <a:extLst>
                    <a:ext uri="{FF2B5EF4-FFF2-40B4-BE49-F238E27FC236}">
                      <a16:creationId xmlns:a16="http://schemas.microsoft.com/office/drawing/2014/main" id="{AA5642E7-E23C-4CE3-ADCD-BC155330720F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71" name="Oval 64">
                  <a:extLst>
                    <a:ext uri="{FF2B5EF4-FFF2-40B4-BE49-F238E27FC236}">
                      <a16:creationId xmlns:a16="http://schemas.microsoft.com/office/drawing/2014/main" id="{B5443451-85F3-4ED7-A110-24D4CCBBD80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72" name="Oval 65">
                  <a:extLst>
                    <a:ext uri="{FF2B5EF4-FFF2-40B4-BE49-F238E27FC236}">
                      <a16:creationId xmlns:a16="http://schemas.microsoft.com/office/drawing/2014/main" id="{4EAE4D42-8E1E-4930-917B-33D5F3B3F7CA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  <p:sp>
              <p:nvSpPr>
                <p:cNvPr id="2073" name="Oval 66">
                  <a:extLst>
                    <a:ext uri="{FF2B5EF4-FFF2-40B4-BE49-F238E27FC236}">
                      <a16:creationId xmlns:a16="http://schemas.microsoft.com/office/drawing/2014/main" id="{567B815D-C95D-4A18-A7F1-2134E10CB906}"/>
                    </a:ext>
                  </a:extLst>
                </p:cNvPr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defRPr/>
                  </a:pPr>
                  <a:endParaRPr lang="en-US" altLang="en-US"/>
                </a:p>
              </p:txBody>
            </p:sp>
          </p:grpSp>
        </p:grpSp>
      </p:grpSp>
      <p:sp>
        <p:nvSpPr>
          <p:cNvPr id="13379" name="Rectangle 67">
            <a:extLst>
              <a:ext uri="{FF2B5EF4-FFF2-40B4-BE49-F238E27FC236}">
                <a16:creationId xmlns:a16="http://schemas.microsoft.com/office/drawing/2014/main" id="{2BB453E5-32EA-4697-B034-F8BFF023C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80" name="Rectangle 68">
            <a:extLst>
              <a:ext uri="{FF2B5EF4-FFF2-40B4-BE49-F238E27FC236}">
                <a16:creationId xmlns:a16="http://schemas.microsoft.com/office/drawing/2014/main" id="{44ECCA57-042E-416E-9BCE-3E4E006D7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81" name="Rectangle 69">
            <a:extLst>
              <a:ext uri="{FF2B5EF4-FFF2-40B4-BE49-F238E27FC236}">
                <a16:creationId xmlns:a16="http://schemas.microsoft.com/office/drawing/2014/main" id="{FD036F6C-0C31-4E1F-AF82-9E65E9F4CF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82" name="Rectangle 70">
            <a:extLst>
              <a:ext uri="{FF2B5EF4-FFF2-40B4-BE49-F238E27FC236}">
                <a16:creationId xmlns:a16="http://schemas.microsoft.com/office/drawing/2014/main" id="{69B3C1F3-1FB9-4F6B-B086-405FE7C0A11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83" name="Rectangle 71">
            <a:extLst>
              <a:ext uri="{FF2B5EF4-FFF2-40B4-BE49-F238E27FC236}">
                <a16:creationId xmlns:a16="http://schemas.microsoft.com/office/drawing/2014/main" id="{47670144-1A9E-44B1-90B3-D2B07AFC09E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8D642CA7-488A-44B7-B6EA-FC2FA5EF6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3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5484A0B-A23F-4244-A5BC-298136072B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79F43EE-0588-4B85-B011-5FAE4CA1B72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0D98A3A-F872-4291-B378-C7DE35FBCE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3076" name="Group 4">
            <a:extLst>
              <a:ext uri="{FF2B5EF4-FFF2-40B4-BE49-F238E27FC236}">
                <a16:creationId xmlns:a16="http://schemas.microsoft.com/office/drawing/2014/main" id="{796795FD-38F2-4D50-AF3C-B4CAF4D57FA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080" name="Group 5">
              <a:extLst>
                <a:ext uri="{FF2B5EF4-FFF2-40B4-BE49-F238E27FC236}">
                  <a16:creationId xmlns:a16="http://schemas.microsoft.com/office/drawing/2014/main" id="{06AAE56A-8B6C-49CC-8FC3-EB5E559324C7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6390" name="Freeform 6">
                <a:extLst>
                  <a:ext uri="{FF2B5EF4-FFF2-40B4-BE49-F238E27FC236}">
                    <a16:creationId xmlns:a16="http://schemas.microsoft.com/office/drawing/2014/main" id="{1DADB3B4-7CA7-49C4-8EA8-4FFEA2E97F8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391" name="Freeform 7">
                <a:extLst>
                  <a:ext uri="{FF2B5EF4-FFF2-40B4-BE49-F238E27FC236}">
                    <a16:creationId xmlns:a16="http://schemas.microsoft.com/office/drawing/2014/main" id="{C3100414-5EE5-4424-820A-0E6C523EBC91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16392" name="Freeform 8">
                <a:extLst>
                  <a:ext uri="{FF2B5EF4-FFF2-40B4-BE49-F238E27FC236}">
                    <a16:creationId xmlns:a16="http://schemas.microsoft.com/office/drawing/2014/main" id="{921E4305-0C3A-4020-90D0-351CB2AE7AF5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  <p:sp>
            <p:nvSpPr>
              <p:cNvPr id="3086" name="Freeform 9">
                <a:extLst>
                  <a:ext uri="{FF2B5EF4-FFF2-40B4-BE49-F238E27FC236}">
                    <a16:creationId xmlns:a16="http://schemas.microsoft.com/office/drawing/2014/main" id="{DE9BD609-DA51-4D06-864C-A58E1F77B7FB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4" name="Freeform 10">
                <a:extLst>
                  <a:ext uri="{FF2B5EF4-FFF2-40B4-BE49-F238E27FC236}">
                    <a16:creationId xmlns:a16="http://schemas.microsoft.com/office/drawing/2014/main" id="{3FA29CF3-A047-4409-8DD8-E1F4398C884C}"/>
                  </a:ext>
                </a:extLst>
              </p:cNvPr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</a:endParaRPr>
              </a:p>
            </p:txBody>
          </p:sp>
        </p:grpSp>
        <p:sp>
          <p:nvSpPr>
            <p:cNvPr id="16395" name="Freeform 11">
              <a:extLst>
                <a:ext uri="{FF2B5EF4-FFF2-40B4-BE49-F238E27FC236}">
                  <a16:creationId xmlns:a16="http://schemas.microsoft.com/office/drawing/2014/main" id="{72EC0F69-EBD6-4D4D-A15A-C00AE760E002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3082" name="Freeform 12">
              <a:extLst>
                <a:ext uri="{FF2B5EF4-FFF2-40B4-BE49-F238E27FC236}">
                  <a16:creationId xmlns:a16="http://schemas.microsoft.com/office/drawing/2014/main" id="{75AEF3FF-8013-4851-97DC-4C98F4EEF6B7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339 h 1906"/>
                <a:gd name="T4" fmla="*/ 5830 w 5740"/>
                <a:gd name="T5" fmla="*/ 1339 h 1906"/>
                <a:gd name="T6" fmla="*/ 5830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397" name="Rectangle 13">
            <a:extLst>
              <a:ext uri="{FF2B5EF4-FFF2-40B4-BE49-F238E27FC236}">
                <a16:creationId xmlns:a16="http://schemas.microsoft.com/office/drawing/2014/main" id="{274880E9-3531-4A51-978B-8AA066B52C64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6398" name="Rectangle 14">
            <a:extLst>
              <a:ext uri="{FF2B5EF4-FFF2-40B4-BE49-F238E27FC236}">
                <a16:creationId xmlns:a16="http://schemas.microsoft.com/office/drawing/2014/main" id="{ABABD3B9-364E-46BB-BFF4-12F6E044F0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9" name="Rectangle 15">
            <a:extLst>
              <a:ext uri="{FF2B5EF4-FFF2-40B4-BE49-F238E27FC236}">
                <a16:creationId xmlns:a16="http://schemas.microsoft.com/office/drawing/2014/main" id="{26E345AC-91B5-468E-96C2-E08C42185E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4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>
            <a:extLst>
              <a:ext uri="{FF2B5EF4-FFF2-40B4-BE49-F238E27FC236}">
                <a16:creationId xmlns:a16="http://schemas.microsoft.com/office/drawing/2014/main" id="{60933A85-A4D1-4B29-A46C-7EF1E05E35DF}"/>
              </a:ext>
            </a:extLst>
          </p:cNvPr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28675" name="Freeform 3">
              <a:extLst>
                <a:ext uri="{FF2B5EF4-FFF2-40B4-BE49-F238E27FC236}">
                  <a16:creationId xmlns:a16="http://schemas.microsoft.com/office/drawing/2014/main" id="{5376ED5B-9339-4AF8-BC23-D92CA266FD1D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>
                <a:gd name="T0" fmla="*/ 329 w 2135"/>
                <a:gd name="T1" fmla="*/ 66 h 1804"/>
                <a:gd name="T2" fmla="*/ 161 w 2135"/>
                <a:gd name="T3" fmla="*/ 30 h 1804"/>
                <a:gd name="T4" fmla="*/ 0 w 2135"/>
                <a:gd name="T5" fmla="*/ 0 h 1804"/>
                <a:gd name="T6" fmla="*/ 0 w 2135"/>
                <a:gd name="T7" fmla="*/ 12 h 1804"/>
                <a:gd name="T8" fmla="*/ 161 w 2135"/>
                <a:gd name="T9" fmla="*/ 42 h 1804"/>
                <a:gd name="T10" fmla="*/ 323 w 2135"/>
                <a:gd name="T11" fmla="*/ 78 h 1804"/>
                <a:gd name="T12" fmla="*/ 556 w 2135"/>
                <a:gd name="T13" fmla="*/ 150 h 1804"/>
                <a:gd name="T14" fmla="*/ 777 w 2135"/>
                <a:gd name="T15" fmla="*/ 245 h 1804"/>
                <a:gd name="T16" fmla="*/ 993 w 2135"/>
                <a:gd name="T17" fmla="*/ 365 h 1804"/>
                <a:gd name="T18" fmla="*/ 1196 w 2135"/>
                <a:gd name="T19" fmla="*/ 503 h 1804"/>
                <a:gd name="T20" fmla="*/ 1381 w 2135"/>
                <a:gd name="T21" fmla="*/ 653 h 1804"/>
                <a:gd name="T22" fmla="*/ 1555 w 2135"/>
                <a:gd name="T23" fmla="*/ 827 h 1804"/>
                <a:gd name="T24" fmla="*/ 1710 w 2135"/>
                <a:gd name="T25" fmla="*/ 1019 h 1804"/>
                <a:gd name="T26" fmla="*/ 1854 w 2135"/>
                <a:gd name="T27" fmla="*/ 1229 h 1804"/>
                <a:gd name="T28" fmla="*/ 1937 w 2135"/>
                <a:gd name="T29" fmla="*/ 1366 h 1804"/>
                <a:gd name="T30" fmla="*/ 2009 w 2135"/>
                <a:gd name="T31" fmla="*/ 1510 h 1804"/>
                <a:gd name="T32" fmla="*/ 2069 w 2135"/>
                <a:gd name="T33" fmla="*/ 1654 h 1804"/>
                <a:gd name="T34" fmla="*/ 2123 w 2135"/>
                <a:gd name="T35" fmla="*/ 1804 h 1804"/>
                <a:gd name="T36" fmla="*/ 2135 w 2135"/>
                <a:gd name="T37" fmla="*/ 1804 h 1804"/>
                <a:gd name="T38" fmla="*/ 2081 w 2135"/>
                <a:gd name="T39" fmla="*/ 1654 h 1804"/>
                <a:gd name="T40" fmla="*/ 2021 w 2135"/>
                <a:gd name="T41" fmla="*/ 1510 h 1804"/>
                <a:gd name="T42" fmla="*/ 1949 w 2135"/>
                <a:gd name="T43" fmla="*/ 1366 h 1804"/>
                <a:gd name="T44" fmla="*/ 1866 w 2135"/>
                <a:gd name="T45" fmla="*/ 1223 h 1804"/>
                <a:gd name="T46" fmla="*/ 1722 w 2135"/>
                <a:gd name="T47" fmla="*/ 1013 h 1804"/>
                <a:gd name="T48" fmla="*/ 1561 w 2135"/>
                <a:gd name="T49" fmla="*/ 821 h 1804"/>
                <a:gd name="T50" fmla="*/ 1387 w 2135"/>
                <a:gd name="T51" fmla="*/ 647 h 1804"/>
                <a:gd name="T52" fmla="*/ 1202 w 2135"/>
                <a:gd name="T53" fmla="*/ 491 h 1804"/>
                <a:gd name="T54" fmla="*/ 999 w 2135"/>
                <a:gd name="T55" fmla="*/ 353 h 1804"/>
                <a:gd name="T56" fmla="*/ 783 w 2135"/>
                <a:gd name="T57" fmla="*/ 239 h 1804"/>
                <a:gd name="T58" fmla="*/ 562 w 2135"/>
                <a:gd name="T59" fmla="*/ 138 h 1804"/>
                <a:gd name="T60" fmla="*/ 329 w 2135"/>
                <a:gd name="T61" fmla="*/ 66 h 1804"/>
                <a:gd name="T62" fmla="*/ 329 w 2135"/>
                <a:gd name="T63" fmla="*/ 66 h 1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76" name="Freeform 4">
              <a:extLst>
                <a:ext uri="{FF2B5EF4-FFF2-40B4-BE49-F238E27FC236}">
                  <a16:creationId xmlns:a16="http://schemas.microsoft.com/office/drawing/2014/main" id="{473467E3-1484-4551-9FB9-57CAB707F77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>
                <a:gd name="T0" fmla="*/ 1854 w 1854"/>
                <a:gd name="T1" fmla="*/ 1858 h 1858"/>
                <a:gd name="T2" fmla="*/ 0 w 1854"/>
                <a:gd name="T3" fmla="*/ 1858 h 1858"/>
                <a:gd name="T4" fmla="*/ 0 w 1854"/>
                <a:gd name="T5" fmla="*/ 0 h 1858"/>
                <a:gd name="T6" fmla="*/ 1854 w 1854"/>
                <a:gd name="T7" fmla="*/ 1858 h 1858"/>
                <a:gd name="T8" fmla="*/ 1854 w 1854"/>
                <a:gd name="T9" fmla="*/ 1858 h 1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77" name="Freeform 5">
              <a:extLst>
                <a:ext uri="{FF2B5EF4-FFF2-40B4-BE49-F238E27FC236}">
                  <a16:creationId xmlns:a16="http://schemas.microsoft.com/office/drawing/2014/main" id="{53E2B4D1-04B1-4173-A502-3DFDCA7FC887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>
                <a:gd name="T0" fmla="*/ 1640 w 1745"/>
                <a:gd name="T1" fmla="*/ 1377 h 1577"/>
                <a:gd name="T2" fmla="*/ 1692 w 1745"/>
                <a:gd name="T3" fmla="*/ 1479 h 1577"/>
                <a:gd name="T4" fmla="*/ 1732 w 1745"/>
                <a:gd name="T5" fmla="*/ 1577 h 1577"/>
                <a:gd name="T6" fmla="*/ 1745 w 1745"/>
                <a:gd name="T7" fmla="*/ 1577 h 1577"/>
                <a:gd name="T8" fmla="*/ 1703 w 1745"/>
                <a:gd name="T9" fmla="*/ 1469 h 1577"/>
                <a:gd name="T10" fmla="*/ 1649 w 1745"/>
                <a:gd name="T11" fmla="*/ 1367 h 1577"/>
                <a:gd name="T12" fmla="*/ 1535 w 1745"/>
                <a:gd name="T13" fmla="*/ 1157 h 1577"/>
                <a:gd name="T14" fmla="*/ 1395 w 1745"/>
                <a:gd name="T15" fmla="*/ 951 h 1577"/>
                <a:gd name="T16" fmla="*/ 1236 w 1745"/>
                <a:gd name="T17" fmla="*/ 756 h 1577"/>
                <a:gd name="T18" fmla="*/ 1061 w 1745"/>
                <a:gd name="T19" fmla="*/ 582 h 1577"/>
                <a:gd name="T20" fmla="*/ 876 w 1745"/>
                <a:gd name="T21" fmla="*/ 426 h 1577"/>
                <a:gd name="T22" fmla="*/ 672 w 1745"/>
                <a:gd name="T23" fmla="*/ 294 h 1577"/>
                <a:gd name="T24" fmla="*/ 455 w 1745"/>
                <a:gd name="T25" fmla="*/ 174 h 1577"/>
                <a:gd name="T26" fmla="*/ 234 w 1745"/>
                <a:gd name="T27" fmla="*/ 78 h 1577"/>
                <a:gd name="T28" fmla="*/ 0 w 1745"/>
                <a:gd name="T29" fmla="*/ 0 h 1577"/>
                <a:gd name="T30" fmla="*/ 0 w 1745"/>
                <a:gd name="T31" fmla="*/ 12 h 1577"/>
                <a:gd name="T32" fmla="*/ 222 w 1745"/>
                <a:gd name="T33" fmla="*/ 89 h 1577"/>
                <a:gd name="T34" fmla="*/ 446 w 1745"/>
                <a:gd name="T35" fmla="*/ 185 h 1577"/>
                <a:gd name="T36" fmla="*/ 662 w 1745"/>
                <a:gd name="T37" fmla="*/ 305 h 1577"/>
                <a:gd name="T38" fmla="*/ 866 w 1745"/>
                <a:gd name="T39" fmla="*/ 437 h 1577"/>
                <a:gd name="T40" fmla="*/ 1052 w 1745"/>
                <a:gd name="T41" fmla="*/ 593 h 1577"/>
                <a:gd name="T42" fmla="*/ 1226 w 1745"/>
                <a:gd name="T43" fmla="*/ 767 h 1577"/>
                <a:gd name="T44" fmla="*/ 1385 w 1745"/>
                <a:gd name="T45" fmla="*/ 960 h 1577"/>
                <a:gd name="T46" fmla="*/ 1526 w 1745"/>
                <a:gd name="T47" fmla="*/ 1167 h 1577"/>
                <a:gd name="T48" fmla="*/ 1640 w 1745"/>
                <a:gd name="T49" fmla="*/ 1377 h 1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28678" name="Freeform 6">
              <a:extLst>
                <a:ext uri="{FF2B5EF4-FFF2-40B4-BE49-F238E27FC236}">
                  <a16:creationId xmlns:a16="http://schemas.microsoft.com/office/drawing/2014/main" id="{9FB008BD-CDA4-40F5-B756-A57831A756A8}"/>
                </a:ext>
              </a:extLst>
            </p:cNvPr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>
                <a:gd name="T0" fmla="*/ 0 w 1745"/>
                <a:gd name="T1" fmla="*/ 0 h 1768"/>
                <a:gd name="T2" fmla="*/ 0 w 1745"/>
                <a:gd name="T3" fmla="*/ 12 h 1768"/>
                <a:gd name="T4" fmla="*/ 210 w 1745"/>
                <a:gd name="T5" fmla="*/ 88 h 1768"/>
                <a:gd name="T6" fmla="*/ 426 w 1745"/>
                <a:gd name="T7" fmla="*/ 190 h 1768"/>
                <a:gd name="T8" fmla="*/ 630 w 1745"/>
                <a:gd name="T9" fmla="*/ 304 h 1768"/>
                <a:gd name="T10" fmla="*/ 818 w 1745"/>
                <a:gd name="T11" fmla="*/ 442 h 1768"/>
                <a:gd name="T12" fmla="*/ 998 w 1745"/>
                <a:gd name="T13" fmla="*/ 592 h 1768"/>
                <a:gd name="T14" fmla="*/ 1164 w 1745"/>
                <a:gd name="T15" fmla="*/ 766 h 1768"/>
                <a:gd name="T16" fmla="*/ 1310 w 1745"/>
                <a:gd name="T17" fmla="*/ 942 h 1768"/>
                <a:gd name="T18" fmla="*/ 1454 w 1745"/>
                <a:gd name="T19" fmla="*/ 1146 h 1768"/>
                <a:gd name="T20" fmla="*/ 1536 w 1745"/>
                <a:gd name="T21" fmla="*/ 1298 h 1768"/>
                <a:gd name="T22" fmla="*/ 1614 w 1745"/>
                <a:gd name="T23" fmla="*/ 1456 h 1768"/>
                <a:gd name="T24" fmla="*/ 1682 w 1745"/>
                <a:gd name="T25" fmla="*/ 1616 h 1768"/>
                <a:gd name="T26" fmla="*/ 1733 w 1745"/>
                <a:gd name="T27" fmla="*/ 1768 h 1768"/>
                <a:gd name="T28" fmla="*/ 1745 w 1745"/>
                <a:gd name="T29" fmla="*/ 1768 h 1768"/>
                <a:gd name="T30" fmla="*/ 1691 w 1745"/>
                <a:gd name="T31" fmla="*/ 1606 h 1768"/>
                <a:gd name="T32" fmla="*/ 1623 w 1745"/>
                <a:gd name="T33" fmla="*/ 1445 h 1768"/>
                <a:gd name="T34" fmla="*/ 1547 w 1745"/>
                <a:gd name="T35" fmla="*/ 1288 h 1768"/>
                <a:gd name="T36" fmla="*/ 1463 w 1745"/>
                <a:gd name="T37" fmla="*/ 1136 h 1768"/>
                <a:gd name="T38" fmla="*/ 1320 w 1745"/>
                <a:gd name="T39" fmla="*/ 932 h 1768"/>
                <a:gd name="T40" fmla="*/ 1173 w 1745"/>
                <a:gd name="T41" fmla="*/ 755 h 1768"/>
                <a:gd name="T42" fmla="*/ 1008 w 1745"/>
                <a:gd name="T43" fmla="*/ 581 h 1768"/>
                <a:gd name="T44" fmla="*/ 827 w 1745"/>
                <a:gd name="T45" fmla="*/ 431 h 1768"/>
                <a:gd name="T46" fmla="*/ 642 w 1745"/>
                <a:gd name="T47" fmla="*/ 293 h 1768"/>
                <a:gd name="T48" fmla="*/ 437 w 1745"/>
                <a:gd name="T49" fmla="*/ 179 h 1768"/>
                <a:gd name="T50" fmla="*/ 222 w 1745"/>
                <a:gd name="T51" fmla="*/ 78 h 1768"/>
                <a:gd name="T52" fmla="*/ 0 w 1745"/>
                <a:gd name="T53" fmla="*/ 0 h 1768"/>
                <a:gd name="T54" fmla="*/ 0 w 1745"/>
                <a:gd name="T55" fmla="*/ 0 h 1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32" name="Oval 7">
              <a:extLst>
                <a:ext uri="{FF2B5EF4-FFF2-40B4-BE49-F238E27FC236}">
                  <a16:creationId xmlns:a16="http://schemas.microsoft.com/office/drawing/2014/main" id="{DB743302-BA9D-4E4B-96E8-4BB3AC23740C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5133" name="Oval 8">
              <a:extLst>
                <a:ext uri="{FF2B5EF4-FFF2-40B4-BE49-F238E27FC236}">
                  <a16:creationId xmlns:a16="http://schemas.microsoft.com/office/drawing/2014/main" id="{596F65C9-C3D3-416E-8096-B9C0BF43DCB8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  <p:sp>
          <p:nvSpPr>
            <p:cNvPr id="5134" name="Oval 9">
              <a:extLst>
                <a:ext uri="{FF2B5EF4-FFF2-40B4-BE49-F238E27FC236}">
                  <a16:creationId xmlns:a16="http://schemas.microsoft.com/office/drawing/2014/main" id="{5E9B18C9-328A-4E69-9E47-82BA9CDDDE2B}"/>
                </a:ext>
              </a:extLst>
            </p:cNvPr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en-US" altLang="en-US"/>
            </a:p>
          </p:txBody>
        </p:sp>
      </p:grpSp>
      <p:sp>
        <p:nvSpPr>
          <p:cNvPr id="28682" name="Rectangle 10">
            <a:extLst>
              <a:ext uri="{FF2B5EF4-FFF2-40B4-BE49-F238E27FC236}">
                <a16:creationId xmlns:a16="http://schemas.microsoft.com/office/drawing/2014/main" id="{4EDDE2C3-B71B-458C-948E-5986A0E7D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8683" name="Rectangle 11">
            <a:extLst>
              <a:ext uri="{FF2B5EF4-FFF2-40B4-BE49-F238E27FC236}">
                <a16:creationId xmlns:a16="http://schemas.microsoft.com/office/drawing/2014/main" id="{887CE4FC-6A9E-4B66-9D84-23D02B27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684" name="Rectangle 12">
            <a:extLst>
              <a:ext uri="{FF2B5EF4-FFF2-40B4-BE49-F238E27FC236}">
                <a16:creationId xmlns:a16="http://schemas.microsoft.com/office/drawing/2014/main" id="{2165E748-CADD-4176-A71E-0FFB881C24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5" name="Rectangle 13">
            <a:extLst>
              <a:ext uri="{FF2B5EF4-FFF2-40B4-BE49-F238E27FC236}">
                <a16:creationId xmlns:a16="http://schemas.microsoft.com/office/drawing/2014/main" id="{7D3D3FC8-E26E-4456-9F19-A3CECFBF2D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86" name="Rectangle 14">
            <a:extLst>
              <a:ext uri="{FF2B5EF4-FFF2-40B4-BE49-F238E27FC236}">
                <a16:creationId xmlns:a16="http://schemas.microsoft.com/office/drawing/2014/main" id="{1A1382D8-8277-4EF7-885D-519939A5C83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pPr>
              <a:defRPr/>
            </a:pPr>
            <a:fld id="{07E61CD0-C150-4E81-B8C7-EAA5FBFE2E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5" r:id="rId1"/>
    <p:sldLayoutId id="2147484003" r:id="rId2"/>
    <p:sldLayoutId id="2147484004" r:id="rId3"/>
    <p:sldLayoutId id="2147484005" r:id="rId4"/>
    <p:sldLayoutId id="2147484006" r:id="rId5"/>
    <p:sldLayoutId id="2147484007" r:id="rId6"/>
    <p:sldLayoutId id="2147484008" r:id="rId7"/>
    <p:sldLayoutId id="2147484009" r:id="rId8"/>
    <p:sldLayoutId id="2147484010" r:id="rId9"/>
    <p:sldLayoutId id="2147484011" r:id="rId10"/>
    <p:sldLayoutId id="21474840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>
            <a:extLst>
              <a:ext uri="{FF2B5EF4-FFF2-40B4-BE49-F238E27FC236}">
                <a16:creationId xmlns:a16="http://schemas.microsoft.com/office/drawing/2014/main" id="{399F56A0-E689-4A08-862D-B2F4C816E0C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31747" name="Freeform 3">
              <a:extLst>
                <a:ext uri="{FF2B5EF4-FFF2-40B4-BE49-F238E27FC236}">
                  <a16:creationId xmlns:a16="http://schemas.microsoft.com/office/drawing/2014/main" id="{1A2731AC-BBCB-4D6E-8C78-EA84656D954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5129" name="Freeform 4">
              <a:extLst>
                <a:ext uri="{FF2B5EF4-FFF2-40B4-BE49-F238E27FC236}">
                  <a16:creationId xmlns:a16="http://schemas.microsoft.com/office/drawing/2014/main" id="{B02A2587-E9C8-4004-8AEA-55AA26AACF89}"/>
                </a:ext>
              </a:extLst>
            </p:cNvPr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49" name="Rectangle 5">
            <a:extLst>
              <a:ext uri="{FF2B5EF4-FFF2-40B4-BE49-F238E27FC236}">
                <a16:creationId xmlns:a16="http://schemas.microsoft.com/office/drawing/2014/main" id="{6C76577F-852C-4FE0-9D9E-8B246EBD6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B4261A94-EC45-4857-938B-FA4BABCE2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51" name="Rectangle 7">
            <a:extLst>
              <a:ext uri="{FF2B5EF4-FFF2-40B4-BE49-F238E27FC236}">
                <a16:creationId xmlns:a16="http://schemas.microsoft.com/office/drawing/2014/main" id="{A4608ECA-2637-42DC-914E-F91EFEB888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2" name="Rectangle 8">
            <a:extLst>
              <a:ext uri="{FF2B5EF4-FFF2-40B4-BE49-F238E27FC236}">
                <a16:creationId xmlns:a16="http://schemas.microsoft.com/office/drawing/2014/main" id="{1FFA76CC-1047-4ED1-A01D-D9165814A01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3" name="Rectangle 9">
            <a:extLst>
              <a:ext uri="{FF2B5EF4-FFF2-40B4-BE49-F238E27FC236}">
                <a16:creationId xmlns:a16="http://schemas.microsoft.com/office/drawing/2014/main" id="{966BB45D-089E-41CD-928B-D835C3D0C0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  <a:latin typeface="Tahoma" panose="020B0604030504040204" pitchFamily="34" charset="0"/>
              </a:defRPr>
            </a:lvl1pPr>
          </a:lstStyle>
          <a:p>
            <a:pPr>
              <a:defRPr/>
            </a:pPr>
            <a:fld id="{EC548433-8E47-4590-B01B-04A026612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6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16E7965-0DC2-49B5-B396-E61C32F0442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Business As Usual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F53F33ED-646C-4F3C-8444-9D4CFC6B86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inability to overcome policy and or institutional inertia in order to pull your head out of your ass and start on a sensible pathway to sustainability</a:t>
            </a:r>
          </a:p>
          <a:p>
            <a:pPr eaLnBrk="1" hangingPunct="1">
              <a:defRPr/>
            </a:pPr>
            <a:r>
              <a:rPr lang="en-US" dirty="0"/>
              <a:t>Much more difficult obstacle to overcome than you think – you live in a legacy world.</a:t>
            </a:r>
          </a:p>
          <a:p>
            <a:pPr eaLnBrk="1" hangingPunct="1">
              <a:defRPr/>
            </a:pPr>
            <a:r>
              <a:rPr lang="en-US" dirty="0"/>
              <a:t>The REAL world matters and in this course we exam issues always in that context</a:t>
            </a:r>
          </a:p>
          <a:p>
            <a:pPr eaLnBrk="1" hangingPunct="1"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C698B51F-6182-4F4E-B86E-1AA6A435CD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Cement related CO2 emissions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CBAEE-E5EA-4C38-27EE-C510E94BAC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295400"/>
            <a:ext cx="9144000" cy="45655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7399DC3A-13B6-4C05-8C00-06EC58042E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Grow, Grow, Grow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B5C97D45-4750-4BE1-AFC9-6AEF2CAB4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22532" name="Picture 1">
            <a:extLst>
              <a:ext uri="{FF2B5EF4-FFF2-40B4-BE49-F238E27FC236}">
                <a16:creationId xmlns:a16="http://schemas.microsoft.com/office/drawing/2014/main" id="{4D5B8457-9941-4893-BE62-DA1A2F58E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439863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BD6C7-0AD8-43CE-9F3B-350C0BAE9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Consumption of Everything is accelerating</a:t>
            </a:r>
          </a:p>
        </p:txBody>
      </p:sp>
      <p:pic>
        <p:nvPicPr>
          <p:cNvPr id="23555" name="Content Placeholder 3">
            <a:extLst>
              <a:ext uri="{FF2B5EF4-FFF2-40B4-BE49-F238E27FC236}">
                <a16:creationId xmlns:a16="http://schemas.microsoft.com/office/drawing/2014/main" id="{80AED274-3CAD-42C3-A968-89580A138B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978025"/>
            <a:ext cx="7315200" cy="42735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857A6F9A-DEBF-471C-72C7-8B36BEE735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7701"/>
            <a:ext cx="8229600" cy="4263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0" name="AutoShape 4">
            <a:extLst>
              <a:ext uri="{FF2B5EF4-FFF2-40B4-BE49-F238E27FC236}">
                <a16:creationId xmlns:a16="http://schemas.microsoft.com/office/drawing/2014/main" id="{B323793C-1F60-43EA-A518-6B7E4A0EE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2531330"/>
            <a:ext cx="76200" cy="2209800"/>
          </a:xfrm>
          <a:prstGeom prst="upArrow">
            <a:avLst>
              <a:gd name="adj1" fmla="val 50000"/>
              <a:gd name="adj2" fmla="val 7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4581" name="Text Box 5">
            <a:extLst>
              <a:ext uri="{FF2B5EF4-FFF2-40B4-BE49-F238E27FC236}">
                <a16:creationId xmlns:a16="http://schemas.microsoft.com/office/drawing/2014/main" id="{E715CA1F-62BF-41D0-B371-737721DE38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451336"/>
            <a:ext cx="403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33CC33"/>
                </a:solidFill>
              </a:rPr>
              <a:t>Sustainability Awareness Needs to Begin Here</a:t>
            </a:r>
          </a:p>
        </p:txBody>
      </p:sp>
      <p:sp>
        <p:nvSpPr>
          <p:cNvPr id="24582" name="Line 6">
            <a:extLst>
              <a:ext uri="{FF2B5EF4-FFF2-40B4-BE49-F238E27FC236}">
                <a16:creationId xmlns:a16="http://schemas.microsoft.com/office/drawing/2014/main" id="{DABB6DD8-90C6-41E3-84E6-E387970B502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987042"/>
            <a:ext cx="685800" cy="4572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3" name="Text Box 7">
            <a:extLst>
              <a:ext uri="{FF2B5EF4-FFF2-40B4-BE49-F238E27FC236}">
                <a16:creationId xmlns:a16="http://schemas.microsoft.com/office/drawing/2014/main" id="{D3DEFAB2-F5C2-4F1F-861E-3D5F4067A3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7800" y="4861351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rgbClr val="FF0066"/>
                </a:solidFill>
              </a:rPr>
              <a:t>BRIC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9EC954-557A-733F-7BD6-8555E509E863}"/>
              </a:ext>
            </a:extLst>
          </p:cNvPr>
          <p:cNvSpPr txBox="1"/>
          <p:nvPr/>
        </p:nvSpPr>
        <p:spPr>
          <a:xfrm>
            <a:off x="2133600" y="52578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Price of Consumption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32F7-3494-4061-B654-EEC56F80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7813"/>
            <a:ext cx="2895600" cy="1139825"/>
          </a:xfrm>
        </p:spPr>
        <p:txBody>
          <a:bodyPr/>
          <a:lstStyle/>
          <a:p>
            <a:pPr algn="l">
              <a:defRPr/>
            </a:pPr>
            <a:r>
              <a:rPr lang="en-US" dirty="0"/>
              <a:t>LPR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58FAA3-68C5-4259-80E5-83BE9E1F8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979988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E61893-3796-436D-B148-5B136155B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981325"/>
            <a:ext cx="4114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Operationally we have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become GOD</a:t>
            </a:r>
          </a:p>
        </p:txBody>
      </p:sp>
      <p:pic>
        <p:nvPicPr>
          <p:cNvPr id="25605" name="Picture 4">
            <a:extLst>
              <a:ext uri="{FF2B5EF4-FFF2-40B4-BE49-F238E27FC236}">
                <a16:creationId xmlns:a16="http://schemas.microsoft.com/office/drawing/2014/main" id="{15E3FD6B-E943-40DB-B1C2-62396B64B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0"/>
            <a:ext cx="5649913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C414-B708-407F-99D3-C59A8D5F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Business world analogy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8CEB6-9C57-4108-86FF-0EA7F37D05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b="1" dirty="0"/>
              <a:t>The 7 reasons that (business) culture resists change </a:t>
            </a:r>
            <a:br>
              <a:rPr lang="en-US" b="1" dirty="0"/>
            </a:br>
            <a:endParaRPr lang="en-US" b="1" dirty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/>
              <a:t>There isn't any real need for the change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/>
              <a:t>The change is going to make it harder for them to meet their needs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/>
              <a:t>The risks seem to outweigh the benefits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/>
              <a:t>They don't think they have the ability to make the change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/>
              <a:t>They believe the change will fail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/>
              <a:t>Change process is being handled improperly by management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b="1" dirty="0"/>
              <a:t>The change is inconsistent with their values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4CC7E19C-01AE-4688-BD4F-4A0FF9D0FF9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Why Energy Policy Matters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BAEC52EC-D8B5-452C-9AFF-54E43C565A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881996-ECFE-43B3-886B-9E790DA14D9E}"/>
              </a:ext>
            </a:extLst>
          </p:cNvPr>
          <p:cNvSpPr txBox="1"/>
          <p:nvPr/>
        </p:nvSpPr>
        <p:spPr>
          <a:xfrm>
            <a:off x="5638800" y="1626644"/>
            <a:ext cx="2133600" cy="1477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Arial" charset="0"/>
              </a:rPr>
              <a:t>Energy:</a:t>
            </a:r>
          </a:p>
          <a:p>
            <a:pPr eaLnBrk="1" hangingPunct="1">
              <a:defRPr/>
            </a:pPr>
            <a:endParaRPr lang="en-US" dirty="0">
              <a:latin typeface="Arial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Electricity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Heat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Arial" charset="0"/>
              </a:rPr>
              <a:t>Transportation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15013D-E300-3D07-1E61-3368D1EE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3131051"/>
            <a:ext cx="9144000" cy="36674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DE54F0-FB68-FD2A-1344-5C6A6526185E}"/>
              </a:ext>
            </a:extLst>
          </p:cNvPr>
          <p:cNvSpPr txBox="1"/>
          <p:nvPr/>
        </p:nvSpPr>
        <p:spPr>
          <a:xfrm>
            <a:off x="914400" y="171494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Over 55 years we have reduced fossil fuel use from 93%  to 83% </a:t>
            </a:r>
            <a:r>
              <a:rPr lang="en-US" dirty="0">
                <a:sym typeface="Wingdings" panose="05000000000000000000" pitchFamily="2" charset="2"/>
              </a:rPr>
              <a:t> no policy!!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D8A5D0AF-E0D2-43AB-8501-5088CEFD081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-19050" y="-152400"/>
            <a:ext cx="8229600" cy="9445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BAU Waveform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id="{CDD81161-1EF3-4413-86CC-6478CDB6F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0F75F0-51D2-C368-7BD0-5896E8A38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12" y="995362"/>
            <a:ext cx="5895975" cy="4867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5F3D302-9DBB-E6FF-ADDF-F39325CC6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8700" y="1155393"/>
            <a:ext cx="7391400" cy="4405926"/>
          </a:xfrm>
          <a:prstGeom prst="rect">
            <a:avLst/>
          </a:prstGeom>
        </p:spPr>
      </p:pic>
      <p:sp>
        <p:nvSpPr>
          <p:cNvPr id="14338" name="Rectangle 2">
            <a:extLst>
              <a:ext uri="{FF2B5EF4-FFF2-40B4-BE49-F238E27FC236}">
                <a16:creationId xmlns:a16="http://schemas.microsoft.com/office/drawing/2014/main" id="{13C0758F-A9FF-4606-9B3F-3FAFB2AF0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17027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/>
              <a:t>Methane Emissions Growing</a:t>
            </a:r>
          </a:p>
        </p:txBody>
      </p:sp>
      <p:sp>
        <p:nvSpPr>
          <p:cNvPr id="14340" name="TextBox 2">
            <a:extLst>
              <a:ext uri="{FF2B5EF4-FFF2-40B4-BE49-F238E27FC236}">
                <a16:creationId xmlns:a16="http://schemas.microsoft.com/office/drawing/2014/main" id="{1CD4F3C0-CDBE-4814-9BCC-92AB0AB74E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5648325"/>
            <a:ext cx="449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</a:rPr>
              <a:t>Revised IPCC GWP:  21 </a:t>
            </a:r>
            <a:r>
              <a:rPr lang="en-US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 36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CO2 = 420 ppm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FF0000"/>
                </a:solidFill>
                <a:sym typeface="Wingdings" panose="05000000000000000000" pitchFamily="2" charset="2"/>
              </a:rPr>
              <a:t>CH4 = 1.89*36 = +68  488 ppm</a:t>
            </a:r>
            <a:endParaRPr lang="en-US" altLang="en-US" sz="1800" b="1" dirty="0">
              <a:solidFill>
                <a:srgbClr val="FF0000"/>
              </a:solidFill>
            </a:endParaRP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2BB5C0D6-0A02-4261-9369-BBF5FC179E64}"/>
              </a:ext>
            </a:extLst>
          </p:cNvPr>
          <p:cNvSpPr/>
          <p:nvPr/>
        </p:nvSpPr>
        <p:spPr>
          <a:xfrm>
            <a:off x="6324600" y="2666999"/>
            <a:ext cx="731838" cy="10128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9B677B-B5E4-4B31-A6DE-2D87A2D8D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5837" y="3753767"/>
            <a:ext cx="12493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Fracking?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2A6271A1-C407-BDD0-52F3-F4CD1EDB9F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43350" y="3408736"/>
            <a:ext cx="2209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Flat from 2000 -2007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A510FE5-8CD9-484A-BCA7-BA8A7A6D0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3200"/>
              <a:t>Electricity growth – must occur with carbon free emissions as fast as practical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DB1DE7FE-9785-4852-8CCA-D5058E0BD9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3924" y="1267913"/>
            <a:ext cx="8229600" cy="4525963"/>
          </a:xfrm>
        </p:spPr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15364" name="Text Box 7">
            <a:extLst>
              <a:ext uri="{FF2B5EF4-FFF2-40B4-BE49-F238E27FC236}">
                <a16:creationId xmlns:a16="http://schemas.microsoft.com/office/drawing/2014/main" id="{37BDC3F4-F562-41E3-A1D1-8449E33DC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49" y="5830887"/>
            <a:ext cx="8686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/>
              <a:t>Currently NG Fired Electricity is growing much faster then renewables</a:t>
            </a:r>
          </a:p>
        </p:txBody>
      </p:sp>
      <p:pic>
        <p:nvPicPr>
          <p:cNvPr id="15365" name="Picture 1">
            <a:extLst>
              <a:ext uri="{FF2B5EF4-FFF2-40B4-BE49-F238E27FC236}">
                <a16:creationId xmlns:a16="http://schemas.microsoft.com/office/drawing/2014/main" id="{D3A7FE7C-65C8-4978-9973-08CD6122F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447800"/>
            <a:ext cx="828675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D1078A0-768E-4D64-9181-5715F425A6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sz="2800" dirty="0"/>
              <a:t>VMT = Vehicular Mileage Traffic: Recession 2007-2015; picks up until 2020 pandemic crash</a:t>
            </a:r>
          </a:p>
        </p:txBody>
      </p:sp>
      <p:sp>
        <p:nvSpPr>
          <p:cNvPr id="16387" name="Text Box 5">
            <a:extLst>
              <a:ext uri="{FF2B5EF4-FFF2-40B4-BE49-F238E27FC236}">
                <a16:creationId xmlns:a16="http://schemas.microsoft.com/office/drawing/2014/main" id="{C3B52591-2D0C-4482-8288-8C848E646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62484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Ø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50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Transportation and Electricity Production are equal in GHG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6AB9E-DBF9-480F-DEE2-4D95171484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15461"/>
            <a:ext cx="8229600" cy="47157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8E3842E5-482D-4883-AA88-7FC976507E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848600" cy="639762"/>
          </a:xfrm>
        </p:spPr>
        <p:txBody>
          <a:bodyPr/>
          <a:lstStyle/>
          <a:p>
            <a:pPr algn="l" eaLnBrk="1" hangingPunct="1">
              <a:defRPr/>
            </a:pPr>
            <a:br>
              <a:rPr lang="en-US" altLang="en-US" sz="2800" dirty="0"/>
            </a:br>
            <a:r>
              <a:rPr lang="en-US" altLang="en-US" sz="2800" dirty="0"/>
              <a:t>US Reduction in GHG emissions</a:t>
            </a:r>
            <a:br>
              <a:rPr lang="en-US" altLang="en-US" sz="2800" dirty="0"/>
            </a:br>
            <a:endParaRPr lang="en-US" alt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6EB94A-785B-4BCD-AC6A-4C914A967D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4953000"/>
            <a:ext cx="4343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7% Reduction 2009 Market Crash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4EF311-4201-4645-97CB-B19AECB6F9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99" y="4419600"/>
            <a:ext cx="32385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Some Mild Winters Post 2007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972FF-6A1D-4DF7-997A-A6E58C78C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768448"/>
            <a:ext cx="1752600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Overall from 2007-2019 is a reduction of  12 % per year over 13 years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So, Business AS USUAL!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</a:rPr>
              <a:t>Not policy; better efficiency in electricity sector</a:t>
            </a:r>
          </a:p>
        </p:txBody>
      </p:sp>
      <p:pic>
        <p:nvPicPr>
          <p:cNvPr id="1026" name="Picture 2" descr="US energy-related CO2 emissions remained below pre-pandemic levels in 2021:  EIA | IHS Markit">
            <a:extLst>
              <a:ext uri="{FF2B5EF4-FFF2-40B4-BE49-F238E27FC236}">
                <a16:creationId xmlns:a16="http://schemas.microsoft.com/office/drawing/2014/main" id="{631CB28C-5C9C-2652-205A-DF2D600FB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84374"/>
            <a:ext cx="6248400" cy="250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B9BFE1C-993B-4A41-B44F-701409D9D4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/>
              <a:t>Changes in CO2 emission rates are influenced only by world events; not yet policy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69BA20-2DCB-C584-271B-9D2FE1532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15867"/>
            <a:ext cx="9144000" cy="52203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Ripple">
  <a:themeElements>
    <a:clrScheme name="Ripple 3">
      <a:dk1>
        <a:srgbClr val="008AE8"/>
      </a:dk1>
      <a:lt1>
        <a:srgbClr val="FFFFFF"/>
      </a:lt1>
      <a:dk2>
        <a:srgbClr val="0068AE"/>
      </a:dk2>
      <a:lt2>
        <a:srgbClr val="CCECFF"/>
      </a:lt2>
      <a:accent1>
        <a:srgbClr val="009999"/>
      </a:accent1>
      <a:accent2>
        <a:srgbClr val="0088E4"/>
      </a:accent2>
      <a:accent3>
        <a:srgbClr val="AAB9D3"/>
      </a:accent3>
      <a:accent4>
        <a:srgbClr val="DADADA"/>
      </a:accent4>
      <a:accent5>
        <a:srgbClr val="AACACA"/>
      </a:accent5>
      <a:accent6>
        <a:srgbClr val="007BCF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0099FF"/>
        </a:accent1>
        <a:accent2>
          <a:srgbClr val="006699"/>
        </a:accent2>
        <a:accent3>
          <a:srgbClr val="AAACB1"/>
        </a:accent3>
        <a:accent4>
          <a:srgbClr val="DADADA"/>
        </a:accent4>
        <a:accent5>
          <a:srgbClr val="AACAFF"/>
        </a:accent5>
        <a:accent6>
          <a:srgbClr val="005C8A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6D9D97"/>
        </a:accent1>
        <a:accent2>
          <a:srgbClr val="53718C"/>
        </a:accent2>
        <a:accent3>
          <a:srgbClr val="B0B9C3"/>
        </a:accent3>
        <a:accent4>
          <a:srgbClr val="DADADA"/>
        </a:accent4>
        <a:accent5>
          <a:srgbClr val="BACCC9"/>
        </a:accent5>
        <a:accent6>
          <a:srgbClr val="4A667E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9999"/>
        </a:accent1>
        <a:accent2>
          <a:srgbClr val="0088E4"/>
        </a:accent2>
        <a:accent3>
          <a:srgbClr val="AAB9D3"/>
        </a:accent3>
        <a:accent4>
          <a:srgbClr val="DADADA"/>
        </a:accent4>
        <a:accent5>
          <a:srgbClr val="AACACA"/>
        </a:accent5>
        <a:accent6>
          <a:srgbClr val="007BCF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66CCFF"/>
        </a:accent1>
        <a:accent2>
          <a:srgbClr val="9966FF"/>
        </a:accent2>
        <a:accent3>
          <a:srgbClr val="B8B8CA"/>
        </a:accent3>
        <a:accent4>
          <a:srgbClr val="DADADA"/>
        </a:accent4>
        <a:accent5>
          <a:srgbClr val="B8E2FF"/>
        </a:accent5>
        <a:accent6>
          <a:srgbClr val="8A5CE7"/>
        </a:accent6>
        <a:hlink>
          <a:srgbClr val="0099CC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99FF"/>
        </a:accent1>
        <a:accent2>
          <a:srgbClr val="008080"/>
        </a:accent2>
        <a:accent3>
          <a:srgbClr val="AAB8B8"/>
        </a:accent3>
        <a:accent4>
          <a:srgbClr val="DADADA"/>
        </a:accent4>
        <a:accent5>
          <a:srgbClr val="AACAFF"/>
        </a:accent5>
        <a:accent6>
          <a:srgbClr val="007373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9CA8A4"/>
        </a:accent1>
        <a:accent2>
          <a:srgbClr val="CBD7CE"/>
        </a:accent2>
        <a:accent3>
          <a:srgbClr val="CEDAD1"/>
        </a:accent3>
        <a:accent4>
          <a:srgbClr val="DADADA"/>
        </a:accent4>
        <a:accent5>
          <a:srgbClr val="CBD1CF"/>
        </a:accent5>
        <a:accent6>
          <a:srgbClr val="B8C3BA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5D8770"/>
        </a:accent1>
        <a:accent2>
          <a:srgbClr val="686B5D"/>
        </a:accent2>
        <a:accent3>
          <a:srgbClr val="B3B3AF"/>
        </a:accent3>
        <a:accent4>
          <a:srgbClr val="BCBAB1"/>
        </a:accent4>
        <a:accent5>
          <a:srgbClr val="B6C3BB"/>
        </a:accent5>
        <a:accent6>
          <a:srgbClr val="5E6053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A4BCC4"/>
        </a:accent1>
        <a:accent2>
          <a:srgbClr val="FFFFFF"/>
        </a:accent2>
        <a:accent3>
          <a:srgbClr val="F3F3F3"/>
        </a:accent3>
        <a:accent4>
          <a:srgbClr val="000000"/>
        </a:accent4>
        <a:accent5>
          <a:srgbClr val="CFDADE"/>
        </a:accent5>
        <a:accent6>
          <a:srgbClr val="E7E7E7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FFCC66"/>
        </a:accent1>
        <a:accent2>
          <a:srgbClr val="E6E3AC"/>
        </a:accent2>
        <a:accent3>
          <a:srgbClr val="E8E5D9"/>
        </a:accent3>
        <a:accent4>
          <a:srgbClr val="000000"/>
        </a:accent4>
        <a:accent5>
          <a:srgbClr val="FFE2B8"/>
        </a:accent5>
        <a:accent6>
          <a:srgbClr val="D0CE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lit">
  <a:themeElements>
    <a:clrScheme name="Slit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Sli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lit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t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t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336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Garamond</vt:lpstr>
      <vt:lpstr>Tahoma</vt:lpstr>
      <vt:lpstr>Wingdings</vt:lpstr>
      <vt:lpstr>Default Design</vt:lpstr>
      <vt:lpstr>Ripple</vt:lpstr>
      <vt:lpstr>Stream</vt:lpstr>
      <vt:lpstr>Orbit</vt:lpstr>
      <vt:lpstr>Slit</vt:lpstr>
      <vt:lpstr>Business As Usual</vt:lpstr>
      <vt:lpstr>Business world analogy</vt:lpstr>
      <vt:lpstr>Why Energy Policy Matters</vt:lpstr>
      <vt:lpstr>BAU Waveform</vt:lpstr>
      <vt:lpstr>Methane Emissions Growing</vt:lpstr>
      <vt:lpstr>Electricity growth – must occur with carbon free emissions as fast as practical</vt:lpstr>
      <vt:lpstr>VMT = Vehicular Mileage Traffic: Recession 2007-2015; picks up until 2020 pandemic crash</vt:lpstr>
      <vt:lpstr> US Reduction in GHG emissions </vt:lpstr>
      <vt:lpstr>Changes in CO2 emission rates are influenced only by world events; not yet policy</vt:lpstr>
      <vt:lpstr>Cement related CO2 emissions</vt:lpstr>
      <vt:lpstr>Grow, Grow, Grow</vt:lpstr>
      <vt:lpstr>Consumption of Everything is accelerating</vt:lpstr>
      <vt:lpstr>PowerPoint Presentation</vt:lpstr>
      <vt:lpstr>LPR 2016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Global Recession?</dc:title>
  <dc:creator>Preferred Customer</dc:creator>
  <cp:lastModifiedBy>Big Moo</cp:lastModifiedBy>
  <cp:revision>49</cp:revision>
  <dcterms:created xsi:type="dcterms:W3CDTF">2009-09-29T16:38:12Z</dcterms:created>
  <dcterms:modified xsi:type="dcterms:W3CDTF">2022-10-10T18:43:48Z</dcterms:modified>
</cp:coreProperties>
</file>