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19" r:id="rId5"/>
  </p:sldMasterIdLst>
  <p:sldIdLst>
    <p:sldId id="256" r:id="rId6"/>
    <p:sldId id="261" r:id="rId7"/>
    <p:sldId id="260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2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4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3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1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2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8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7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8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48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212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97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349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7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79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644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929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76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85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29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25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51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2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93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103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540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9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70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4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8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67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9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4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6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4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51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1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1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5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3746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8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192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8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72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1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69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73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21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86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926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22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9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34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31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9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2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30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6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5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9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7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5F8A1AF-8ED7-4CB4-8FE3-C74DB04FC4C4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88EA14B-FE2F-4DB1-84E5-2D5385148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8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BF00-9030-E5FE-D8C2-B92058D73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Data to Estimate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3D3B1-DB47-ACEB-93A9-16717ED5DB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Some times its easy; most of the time its complicated</a:t>
            </a:r>
          </a:p>
        </p:txBody>
      </p:sp>
    </p:spTree>
    <p:extLst>
      <p:ext uri="{BB962C8B-B14F-4D97-AF65-F5344CB8AC3E}">
        <p14:creationId xmlns:p14="http://schemas.microsoft.com/office/powerpoint/2010/main" val="301714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3518-95EB-B391-5140-720C2FE4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some basics on exponential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B30ED-043D-3CB9-2679-B4A5CA40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purely exponential growth at constant growth rate (which rarely occurs in the real macro world), the doubling time is a useful tool.</a:t>
            </a: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Doubling Time = 70/n years; n = % annual growth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 n = 1% the doubling time is 70/1 = 70 years.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 n =2% the doubling time is 70/2 = 35 years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 n =5% the doubling time is 70/5 = 14 years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 n = 35% the doubling time is 70/35 = 2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8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2782A-80F4-FE20-E86C-7AFFC26F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Population Growth Rate:  High was 2.1% (70/2.1) ~ 34 years.  Now its 0.9% (70/.9) ~ 78 </a:t>
            </a:r>
            <a:r>
              <a:rPr lang="en-US" dirty="0" err="1"/>
              <a:t>yrs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605C-B0F5-D4F2-AD81-BB8345137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99322-6D29-B423-5583-FEB57554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30" y="2015732"/>
            <a:ext cx="90582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0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D24B-124D-31D0-1EE5-8E1D6AA5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growth rate from the data.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0F11CF-ECDA-B70A-DBBB-9FB1F0320E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51" y="1960605"/>
            <a:ext cx="5523215" cy="32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A6A6D-2352-F720-337D-D4DC7B00A370}"/>
              </a:ext>
            </a:extLst>
          </p:cNvPr>
          <p:cNvSpPr txBox="1"/>
          <p:nvPr/>
        </p:nvSpPr>
        <p:spPr>
          <a:xfrm>
            <a:off x="6244281" y="1935892"/>
            <a:ext cx="53628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this data doesn’t look either smooth or exponential but nonetheless you can use the data to determine a growth rate:</a:t>
            </a:r>
          </a:p>
          <a:p>
            <a:endParaRPr lang="en-US" dirty="0"/>
          </a:p>
          <a:p>
            <a:r>
              <a:rPr lang="en-US" dirty="0"/>
              <a:t>Initial Value (1992) = 400 units</a:t>
            </a:r>
          </a:p>
          <a:p>
            <a:r>
              <a:rPr lang="en-US" dirty="0"/>
              <a:t>Final Value (2001) =1600 units</a:t>
            </a:r>
          </a:p>
          <a:p>
            <a:r>
              <a:rPr lang="en-US" dirty="0"/>
              <a:t>Total years = 9</a:t>
            </a:r>
          </a:p>
          <a:p>
            <a:endParaRPr lang="en-US" dirty="0"/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ratio of final/initial = 4</a:t>
            </a:r>
          </a:p>
          <a:p>
            <a:r>
              <a:rPr lang="nn-NO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natural log (ln) 4 = 1.39</a:t>
            </a:r>
          </a:p>
          <a:p>
            <a:endParaRPr lang="nn-NO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nn-NO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Growth rate is then 1.39/9 = 15.4% annual</a:t>
            </a: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doubling time is 70/15.4 = 4.5 years</a:t>
            </a:r>
            <a:endParaRPr lang="nn-NO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nn-NO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nn-NO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Indeed, the sample has doubled twice (400 to 1600) in 9 years or two doubling time which is consistent with the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6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60BB-2478-6A0C-A6D3-3FB4723C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you have too look at data (plot the data) to make more informed decisions.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CCC062-D761-568E-3B34-A7A01CCDB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38200" y="1767960"/>
            <a:ext cx="53612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4CCB4A-883E-5103-9818-8D9CB8ECD256}"/>
              </a:ext>
            </a:extLst>
          </p:cNvPr>
          <p:cNvSpPr txBox="1"/>
          <p:nvPr/>
        </p:nvSpPr>
        <p:spPr>
          <a:xfrm>
            <a:off x="6853881" y="2018270"/>
            <a:ext cx="3295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Wind growth in Kansas 2000 -2016;  looks like a decent exponential fit and derived growth rate is 29.27%</a:t>
            </a:r>
          </a:p>
        </p:txBody>
      </p:sp>
    </p:spTree>
    <p:extLst>
      <p:ext uri="{BB962C8B-B14F-4D97-AF65-F5344CB8AC3E}">
        <p14:creationId xmlns:p14="http://schemas.microsoft.com/office/powerpoint/2010/main" val="160080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6BB1-5E02-2F10-B36B-85D8FDB8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97" y="760226"/>
            <a:ext cx="1057199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often useful to look at time series data in segments; 2000-2008 vs 2011 -2016 to see that the exponential growth was not maintained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1A7404-644D-E949-C2BE-E1D46F4DE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710" y="1916241"/>
            <a:ext cx="5289595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15B4E-E0CA-22EA-949C-696B551D8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05" y="1916241"/>
            <a:ext cx="5198076" cy="42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0ABB-3573-ACE1-9A22-EEBFA7F6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DC79-0C51-16EF-A183-18D9C6D7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4F2F8-25B0-D162-1773-210F3BC6F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0" y="292572"/>
            <a:ext cx="7477125" cy="6124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00674-9F00-05F1-B0F5-714B63FC5F64}"/>
              </a:ext>
            </a:extLst>
          </p:cNvPr>
          <p:cNvSpPr txBox="1"/>
          <p:nvPr/>
        </p:nvSpPr>
        <p:spPr>
          <a:xfrm>
            <a:off x="8071665" y="2174789"/>
            <a:ext cx="3354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Compare linear vs exponential fits and decide which one is best;  most recent data is the best indicator whether or not exponential growth has continued – in this case it has not</a:t>
            </a:r>
          </a:p>
        </p:txBody>
      </p:sp>
    </p:spTree>
    <p:extLst>
      <p:ext uri="{BB962C8B-B14F-4D97-AF65-F5344CB8AC3E}">
        <p14:creationId xmlns:p14="http://schemas.microsoft.com/office/powerpoint/2010/main" val="33432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279F-857C-4487-670A-749FA73F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times the data really can’t be fit to make a good prediction.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C4BD2B-6264-93CB-56DA-7494CB1A9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0382"/>
            <a:ext cx="544597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78AD9-3521-0EB8-8D58-7998C3D172AD}"/>
              </a:ext>
            </a:extLst>
          </p:cNvPr>
          <p:cNvSpPr txBox="1"/>
          <p:nvPr/>
        </p:nvSpPr>
        <p:spPr>
          <a:xfrm>
            <a:off x="6985686" y="2265405"/>
            <a:ext cx="3616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Any time series that that shows a few years of no growth (flattening of the curve) makes future predictions almost impossible.</a:t>
            </a:r>
          </a:p>
        </p:txBody>
      </p:sp>
    </p:spTree>
    <p:extLst>
      <p:ext uri="{BB962C8B-B14F-4D97-AF65-F5344CB8AC3E}">
        <p14:creationId xmlns:p14="http://schemas.microsoft.com/office/powerpoint/2010/main" val="1527919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387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Century Gothic</vt:lpstr>
      <vt:lpstr>Garamond</vt:lpstr>
      <vt:lpstr>Gill Sans MT</vt:lpstr>
      <vt:lpstr>Trebuchet MS</vt:lpstr>
      <vt:lpstr>Tw Cen MT</vt:lpstr>
      <vt:lpstr>Tw Cen MT Condensed</vt:lpstr>
      <vt:lpstr>Wingdings 2</vt:lpstr>
      <vt:lpstr>Wingdings 3</vt:lpstr>
      <vt:lpstr>Integral</vt:lpstr>
      <vt:lpstr>Organic</vt:lpstr>
      <vt:lpstr>Gallery</vt:lpstr>
      <vt:lpstr>Facet</vt:lpstr>
      <vt:lpstr>Quotable</vt:lpstr>
      <vt:lpstr>Using Data to Estimate the Future</vt:lpstr>
      <vt:lpstr>First some basics on exponential growth</vt:lpstr>
      <vt:lpstr>World Population Growth Rate:  High was 2.1% (70/2.1) ~ 34 years.  Now its 0.9% (70/.9) ~ 78 yrs</vt:lpstr>
      <vt:lpstr>Finding the growth rate from the data.</vt:lpstr>
      <vt:lpstr>But you have too look at data (plot the data) to make more informed decisions.</vt:lpstr>
      <vt:lpstr>It is often useful to look at time series data in segments; 2000-2008 vs 2011 -2016 to see that the exponential growth was not maintained</vt:lpstr>
      <vt:lpstr>PowerPoint Presentation</vt:lpstr>
      <vt:lpstr>Some times the data really can’t be fit to make a good prediction.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to Estimate the Future</dc:title>
  <dc:creator>Big Moo</dc:creator>
  <cp:lastModifiedBy>Big Moo</cp:lastModifiedBy>
  <cp:revision>2</cp:revision>
  <dcterms:created xsi:type="dcterms:W3CDTF">2022-10-26T15:40:01Z</dcterms:created>
  <dcterms:modified xsi:type="dcterms:W3CDTF">2022-10-26T16:06:07Z</dcterms:modified>
</cp:coreProperties>
</file>