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08" r:id="rId5"/>
    <p:sldMasterId id="2147483726" r:id="rId6"/>
    <p:sldMasterId id="2147483744" r:id="rId7"/>
  </p:sldMasterIdLst>
  <p:sldIdLst>
    <p:sldId id="256" r:id="rId8"/>
    <p:sldId id="257" r:id="rId9"/>
    <p:sldId id="260" r:id="rId10"/>
    <p:sldId id="259" r:id="rId11"/>
    <p:sldId id="264" r:id="rId12"/>
    <p:sldId id="263" r:id="rId13"/>
    <p:sldId id="262" r:id="rId14"/>
    <p:sldId id="261" r:id="rId15"/>
    <p:sldId id="267" r:id="rId16"/>
    <p:sldId id="266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EE75-0605-ED04-335A-7219B1B40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B7E6C-1127-B86E-E7DE-601C7DA65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F15F-662F-DAEC-C746-4C647F52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2A7CE-5830-A6BC-7A40-05799F16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56350-63EB-9D29-DB56-9D41879C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2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88E7-F94A-B643-F6CB-8271576C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944-739E-9095-2C9E-ED585F45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3780-8D7E-3D26-06AD-AD0F18CD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E5AA2-8F96-B65B-C0E1-6DBF7DF5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24DA6-AFD3-F79F-4378-9699989E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45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71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8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15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366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951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64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57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87EA7-9645-A0F1-E483-7F7AC9AD8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7C265-90B1-183C-5559-3C28F074E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F7F70-ECB9-17C5-8DB0-35DD760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6DEDB-F8BE-74D3-4BFE-20D63D65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BA31D-419E-20BC-1480-EB9F7E15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60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6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80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9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5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0CC7-048E-83FA-D742-638EE5BE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5570-37E0-D044-14F4-99032AD9D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3E586-B0C8-1F35-305D-CA84B85D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365DA-04CF-32F6-C7B3-F91B7624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9580-BEB7-E93A-E242-BDEFD3BE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40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9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46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60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68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94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4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ABB4-E270-D026-3835-0C3050F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A748F-2404-BAE1-3C25-E8194F175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A4D6-344A-A7C0-DBEE-C256B9A9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C228-F982-DC5B-E17F-98FBF4B6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95B8-55FC-7681-4DE8-13215219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5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9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5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1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07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0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2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33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67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9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3999-6BDE-3E44-E975-4BD356F9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0C9F5-AB8D-93FD-CC79-379F86914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0A464-4CDE-CD7C-A139-5EAA8EAF4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B54D8-372C-924B-C445-590361AD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C6B68-3862-CC91-CED6-C54566DD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24CF0-30CD-A222-17DD-8031A240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03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81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6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3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96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36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60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50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4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122B-44D1-FD40-0F41-2DCEEC20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6383D-1374-2697-CB08-05C68352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4368E-4182-73E8-9C0C-1A75ED94C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A4A0B-9D2C-131A-A952-EF6D80800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303AD-DDD8-1A01-D09B-35727BD5E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2282B-9875-B8DB-8D52-3A4DD03B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5572C0-DB02-514C-A843-56ACF5B0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15AD9-F721-3E40-4E82-7955C407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5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8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3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2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6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6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54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60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6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0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1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5A3F-22C4-B6F3-C46D-2CC2A64F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1FAC0-2055-CCD3-5271-C048EFB2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5B4A6-701F-278F-CE91-CFB57D7B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626D3-8E70-C5F4-E2CC-BFB589F8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7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4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1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62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56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04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3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254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32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932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09BB8-241F-C5F0-FD6B-0BABB638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6AC62-7D31-397F-E28C-E5F21942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8773A-D441-D6C0-93C4-7FFECCE8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636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1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6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1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33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34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39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3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333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5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7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22F3-9834-D93D-DAF6-2A4DBA5D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224B1-D82C-D630-E770-CF58626F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B4833-4A03-A67C-EE9D-55AB4F888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6B55D-BBD7-43BD-7C35-F5AEAA2D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40ABA-C79A-AD55-39B0-11FBEC17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CDD73-F516-549D-17B4-EC2EDF84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1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50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12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5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660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40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7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9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76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61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DFA1-163F-33D9-6F0D-6DFC6CDE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4A816-F97B-94DB-281F-07B232FD2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3FE55-4F2C-1274-8F58-55F8A6ED4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2E23B-FEBF-28EA-0599-7299A0BD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0D40B-4F4D-F0C3-691B-FE3CC4DA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2F93B-7CA6-1589-E42C-4E81F973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9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627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08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671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22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08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05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94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78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13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8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9CF6A-B7E6-01D5-BBC8-4D9DAB57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080FD-824E-C50F-DCDD-2FA55729C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C2F81-D1A8-C66A-F26A-1C0E04675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AA2AE-E034-70F3-47D2-C9611A294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6DD1-E8E7-5625-D37E-BFDDF8985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8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8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68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916E9A9-A255-4BE3-B939-3B45416365E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2E808E-373A-44D4-BCCD-2871B6E4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2375-CAF0-46CE-B6BA-AB23857C1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Wind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BA7B2-DA16-C4E3-C7B2-A4C50D40A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Situation as of 2022</a:t>
            </a:r>
          </a:p>
        </p:txBody>
      </p:sp>
    </p:spTree>
    <p:extLst>
      <p:ext uri="{BB962C8B-B14F-4D97-AF65-F5344CB8AC3E}">
        <p14:creationId xmlns:p14="http://schemas.microsoft.com/office/powerpoint/2010/main" val="284364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A0B1-FC01-2C46-CF0C-DA67EE82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A9DB0-4F23-A31D-5281-87E96EB4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790994"/>
            <a:ext cx="8824913" cy="3041312"/>
          </a:xfrm>
        </p:spPr>
      </p:pic>
    </p:spTree>
    <p:extLst>
      <p:ext uri="{BB962C8B-B14F-4D97-AF65-F5344CB8AC3E}">
        <p14:creationId xmlns:p14="http://schemas.microsoft.com/office/powerpoint/2010/main" val="175576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20B5-CAEC-F641-17E2-18D60BB2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B1A7F-E891-60AD-287A-56144520C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781" y="2603500"/>
            <a:ext cx="8268751" cy="3416300"/>
          </a:xfrm>
        </p:spPr>
      </p:pic>
    </p:spTree>
    <p:extLst>
      <p:ext uri="{BB962C8B-B14F-4D97-AF65-F5344CB8AC3E}">
        <p14:creationId xmlns:p14="http://schemas.microsoft.com/office/powerpoint/2010/main" val="204833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F5BF-5691-D3AE-B78F-5C884319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31A8-740B-FFB4-686A-A5C85F1DA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4236-2C45-C25C-9BE4-38E4A4C1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Approaching 1 TW (1000 GWs)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EC6E6-320B-4D9F-16F7-1C6AC4051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098" y="2603500"/>
            <a:ext cx="5648116" cy="3416300"/>
          </a:xfrm>
        </p:spPr>
      </p:pic>
    </p:spTree>
    <p:extLst>
      <p:ext uri="{BB962C8B-B14F-4D97-AF65-F5344CB8AC3E}">
        <p14:creationId xmlns:p14="http://schemas.microsoft.com/office/powerpoint/2010/main" val="164945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E4B6-279F-F875-50B1-1CBD698A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Leads the 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71EA0D-88E0-DF6E-C0C9-CA296667C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275" y="2603500"/>
            <a:ext cx="5305762" cy="3416300"/>
          </a:xfrm>
        </p:spPr>
      </p:pic>
    </p:spTree>
    <p:extLst>
      <p:ext uri="{BB962C8B-B14F-4D97-AF65-F5344CB8AC3E}">
        <p14:creationId xmlns:p14="http://schemas.microsoft.com/office/powerpoint/2010/main" val="97166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6EBC-BB1E-FE0A-1A35-402D619F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27E90-712F-A7F6-8467-6DE6CB12C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215" y="265131"/>
            <a:ext cx="10956325" cy="5898231"/>
          </a:xfrm>
        </p:spPr>
      </p:pic>
    </p:spTree>
    <p:extLst>
      <p:ext uri="{BB962C8B-B14F-4D97-AF65-F5344CB8AC3E}">
        <p14:creationId xmlns:p14="http://schemas.microsoft.com/office/powerpoint/2010/main" val="294187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C4D2-8D89-320E-687A-E62A0B54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Activity now in Off Shore wind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7CFD1A-F6E8-3AD6-69AC-119C7695EE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166" y="1212378"/>
            <a:ext cx="9949123" cy="54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9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13D5-D5C9-B3A8-BA54-A6A63398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AA04B5-940E-3726-D6F8-FFBAAAF23B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36" y="0"/>
            <a:ext cx="10306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365498-0C42-26F5-41B6-6B75A53FA096}"/>
              </a:ext>
            </a:extLst>
          </p:cNvPr>
          <p:cNvSpPr txBox="1"/>
          <p:nvPr/>
        </p:nvSpPr>
        <p:spPr>
          <a:xfrm>
            <a:off x="140044" y="2215978"/>
            <a:ext cx="106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London </a:t>
            </a:r>
          </a:p>
          <a:p>
            <a:r>
              <a:rPr lang="en-US" dirty="0"/>
              <a:t>Array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3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6716-704E-92FF-17B6-B79D8916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Moray East</a:t>
            </a:r>
          </a:p>
        </p:txBody>
      </p:sp>
      <p:pic>
        <p:nvPicPr>
          <p:cNvPr id="4098" name="Picture 2" descr="Pins in place at Moray East | 4C Offshore News">
            <a:extLst>
              <a:ext uri="{FF2B5EF4-FFF2-40B4-BE49-F238E27FC236}">
                <a16:creationId xmlns:a16="http://schemas.microsoft.com/office/drawing/2014/main" id="{5A34CA32-24DD-2421-0C02-359AD664A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994694"/>
            <a:ext cx="8890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2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DFF4-2BF7-A362-E9F5-893A6450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9.5 MW Turbines ~ 1GW of wind</a:t>
            </a:r>
          </a:p>
        </p:txBody>
      </p:sp>
      <p:pic>
        <p:nvPicPr>
          <p:cNvPr id="5122" name="Picture 2" descr="Moray East windfarm fully operational">
            <a:extLst>
              <a:ext uri="{FF2B5EF4-FFF2-40B4-BE49-F238E27FC236}">
                <a16:creationId xmlns:a16="http://schemas.microsoft.com/office/drawing/2014/main" id="{D1D31A15-18C2-4F85-58BF-8380858D2F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920081"/>
            <a:ext cx="71437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1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1EEB-2C70-1C89-74DE-9CB92585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 12 MW</a:t>
            </a:r>
          </a:p>
        </p:txBody>
      </p:sp>
      <p:pic>
        <p:nvPicPr>
          <p:cNvPr id="6146" name="Picture 2" descr="GE installs 12-MW wind turbine prototype in Rotterdam">
            <a:extLst>
              <a:ext uri="{FF2B5EF4-FFF2-40B4-BE49-F238E27FC236}">
                <a16:creationId xmlns:a16="http://schemas.microsoft.com/office/drawing/2014/main" id="{954D3D5B-878A-F846-57D3-9B5939C31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672" y="2189956"/>
            <a:ext cx="69266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e first Haliade-X turbine is headed to the Netherlands for testing.">
            <a:extLst>
              <a:ext uri="{FF2B5EF4-FFF2-40B4-BE49-F238E27FC236}">
                <a16:creationId xmlns:a16="http://schemas.microsoft.com/office/drawing/2014/main" id="{91FCEE9F-9A0C-8440-96C0-7752CB02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32" y="0"/>
            <a:ext cx="68675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583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3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43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Tw Cen MT</vt:lpstr>
      <vt:lpstr>Tw Cen MT Condensed</vt:lpstr>
      <vt:lpstr>Wingdings 3</vt:lpstr>
      <vt:lpstr>Office Theme</vt:lpstr>
      <vt:lpstr>Integral</vt:lpstr>
      <vt:lpstr>Ion Boardroom</vt:lpstr>
      <vt:lpstr>1_Ion Boardroom</vt:lpstr>
      <vt:lpstr>Ion</vt:lpstr>
      <vt:lpstr>2_Ion Boardroom</vt:lpstr>
      <vt:lpstr>3_Ion Boardroom</vt:lpstr>
      <vt:lpstr>Global Wind</vt:lpstr>
      <vt:lpstr>Approaching 1 TW (1000 GWs)</vt:lpstr>
      <vt:lpstr>China Leads the Way</vt:lpstr>
      <vt:lpstr>PowerPoint Presentation</vt:lpstr>
      <vt:lpstr>Lots of Activity now in Off Shore wind</vt:lpstr>
      <vt:lpstr>PowerPoint Presentation</vt:lpstr>
      <vt:lpstr>Moray East</vt:lpstr>
      <vt:lpstr>100 9.5 MW Turbines ~ 1GW of wind</vt:lpstr>
      <vt:lpstr>The GE 12 MW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Wind</dc:title>
  <dc:creator>Big Moo</dc:creator>
  <cp:lastModifiedBy>Big Moo</cp:lastModifiedBy>
  <cp:revision>3</cp:revision>
  <dcterms:created xsi:type="dcterms:W3CDTF">2022-10-19T20:40:36Z</dcterms:created>
  <dcterms:modified xsi:type="dcterms:W3CDTF">2022-10-19T21:25:19Z</dcterms:modified>
</cp:coreProperties>
</file>