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6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0A3D0-4088-BBBE-2AF0-B258CE7F5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7534C-AAA9-C880-1061-BB49777F7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57539-9612-C32B-9F64-32023F1E5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FEEFE-1D4D-F9E6-7021-947961F5E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69C4E-7E48-BC63-5871-71F249825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5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36D22-0FB9-7895-33F6-F92777282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C96572-344E-9023-9A82-A39FD188B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1055B-2DA6-D421-2564-BB023C86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832A2-642B-244C-5043-96912B0BE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E37B-C6CD-163E-603F-818916D0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FFC5A9-69F7-BD68-A808-1D703954B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C107A-583A-B697-03B7-C5C72EC09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F3028-59F7-294C-D666-BA2EE3D57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51FBD-529B-D969-81E6-096A9A00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1EF0C-2E74-1E42-9347-63B2114ED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0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3C0A1-7DA5-3B79-D67E-4E4CA556A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E182C-7F86-7405-E152-1DDFF3927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2426D-23BF-9109-7B07-6814291C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550EA-C4C4-73B8-27D1-DF1560DAE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2D5E6-922E-D956-B5E6-7D09F923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4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622A-86DE-5FA4-5797-5CF2ED9A5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F3DA7-A729-A792-EFEF-FD0433195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0E321-A416-4640-0998-3F4411B48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AFB34-9222-5BF8-218F-9CC406C0B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DF1A-D764-D36A-68CB-FC396A8EA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0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DCD08-DE24-307A-5D5B-20FAA81E6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71A86-22E4-4B53-F633-D7A85D5AF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1EDEA-44EE-BCFE-853E-6154C7BF3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A55E5-C9D6-90C0-1277-828DF8C12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BFB1A-7178-DF6B-7E96-163E9CC5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C8982-4252-0A2A-2872-802036D7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1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8BCB9-0D8C-96DD-AD95-0C301D29F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0B279-50AC-C4E8-202B-56128B080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E2C8A-9232-2774-E1D1-4E02747DA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B3318-B105-B86F-708A-D32E6DACB9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2EAC24-E18E-3F49-2DA9-0D428786E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D0AAC6-0903-83BD-0C30-25D65B4B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78E0B3-DC2D-5FF5-EA32-630271FB2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3AB611-351D-8637-B3D2-86DF2033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70E77-43B4-2091-FEBC-BEDB6A53E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36D01B-C258-2DAE-B6CD-0C4B50958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CCA1DA-F439-6D17-BBA6-0F1E88B6B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2E0588-E19E-C473-FCBD-178BC1A09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5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1A8EA9-FE85-08E7-1956-8BCDAC056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A4EFE3-27B0-7F7A-5EEC-158FDAE15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8B63C-DDC2-CE9B-1817-3DF9C45C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9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0848C-2C3F-2671-5F42-75D173B02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EA65B-6B8B-A10D-DBE1-1C978FAA0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189A3-033C-BA4D-C968-EF1C07899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8A1E7-0A32-BBCF-43B8-5B9C65A3F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3218D-008F-559C-99FC-C08B64D86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B8048-19D6-FE35-FF51-42D27356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4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E31C-ABC9-89F5-5F7D-330CF84B0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0C45C5-3F77-DC1D-C2D9-4A7C07CE6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988D37-6374-2F1B-068D-4C650CD2F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2C093-0CDE-D762-B073-C695A3B8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E2CF5-51C1-4796-7BE8-F56FCB84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572CF-E656-4D38-24C4-D7AE407E3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1C6811-0993-D8A4-E8E2-1A7C5E5D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5ACC2-4875-CDF1-1196-7EA8EB39F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A405A-9DD9-01B7-C8D3-C5271E908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818D1-7B17-4EA6-89C3-FECC7B2CC396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FB8FE-ECEF-CC42-82BE-4114AFF1F8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7D319-2BF6-4FFE-28E1-E57E06725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0F5B-B79A-4877-9EB0-72FAED62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6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40A0E-783C-A74E-9BB1-EB27F1C76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LCOE as of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3A6F0-8607-109B-D1FD-C963FD678D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95A4B-929A-4B25-9115-A2240F112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8114DD-AD2B-9C49-FDBB-BF34A3A751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6778" y="1825625"/>
            <a:ext cx="9827741" cy="4351338"/>
          </a:xfrm>
        </p:spPr>
      </p:pic>
    </p:spTree>
    <p:extLst>
      <p:ext uri="{BB962C8B-B14F-4D97-AF65-F5344CB8AC3E}">
        <p14:creationId xmlns:p14="http://schemas.microsoft.com/office/powerpoint/2010/main" val="315142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138A-E9E1-B263-DCEA-30CB75F72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62FC6-3ECE-E089-EF99-095DB1949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05CE63-061F-346F-2EA3-E257A58DD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246" y="0"/>
            <a:ext cx="98935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0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B8936-E3F4-3627-B6A0-871F223B5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2A37B4E-6A15-96F2-ADF5-7CE845737D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471" y="248272"/>
            <a:ext cx="8313058" cy="6361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687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LCOE as of 2022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LCOE as of 2022</dc:title>
  <dc:creator>Big Moo</dc:creator>
  <cp:lastModifiedBy>Big Moo</cp:lastModifiedBy>
  <cp:revision>2</cp:revision>
  <dcterms:created xsi:type="dcterms:W3CDTF">2022-10-17T19:51:14Z</dcterms:created>
  <dcterms:modified xsi:type="dcterms:W3CDTF">2022-10-17T19:51:44Z</dcterms:modified>
</cp:coreProperties>
</file>