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9606-10C8-03F1-E7F5-78A14EDC1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A747B-115C-72C6-4551-5C61A857E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8791B-117D-C3A8-7686-9E2F29F8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5C16-C5FA-BE19-E11C-2584111A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7F6E3-347E-CE65-52E5-4F9ECDD3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9A22-9756-792D-BAB4-183E04C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B4068-AE9D-E7A3-A095-CD3A3A3C7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568F9-A500-B3AC-63F0-4FF920E2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3B0A-6A31-CB5F-FCB6-F5952985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F294-5C31-06CB-508C-08304EB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3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6BAFA-92E0-7C07-45DD-68FD6FFC9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7CD22-B862-5483-EDA4-AFB8DBCBF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B789-2788-11E0-5196-1327C22E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C0D87-1911-0BCE-F86E-ACA8FE38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4288-BB67-32E8-E7BE-8DCA0FAF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5B9B-C8F3-5008-4A3C-58B8AC55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48-8F61-AC18-C2C6-72BAFA3B5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7B07-284B-E72F-AFE1-69F9D03E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9797-04F9-4683-E1B8-5009BF56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F9B4-E9AF-2AA5-C463-C7C09ADC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2EF8-CC0F-6E81-A038-FDF8616E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23B01-D90F-F3C4-BBD1-E28E9770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5D3C5-D834-73EF-A02D-BF9B4FD7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CCE88-BD7F-DB4D-6644-4193DDF5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2B49-9CE8-7FC3-E605-9D7A20E0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2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2811-DD10-DCDF-CD59-E2AB39CF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D943A-E637-F52D-D6C3-4CAC20D7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5F307-5545-D030-9542-3E0B61BE4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E456C-FE83-C84F-09FD-6860EF98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FF2DD-CEAE-2993-F7E7-7258408E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542F4-0382-42AC-A2B3-26F1EC58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8074-C3BC-C4D1-9BAC-E58B9978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FB719-7A59-71CA-7DD4-3953C31E2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E650D-FC7D-FF48-08BA-198DB2519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EEFF0-31E2-1F07-6C30-7F001AE74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E3BF-71B5-918E-B5D7-3DD81BE25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E22FA-7441-FFF9-A858-F9525DF4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653B4-2380-8FD0-E312-B4CA10BF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9D470-1978-D0DA-34A1-6F0E2DC2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209B-F46A-D725-63F9-FEE48F52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CE534-F5D6-3B98-5EA1-A0DCD287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275CA-D98B-19E7-979F-9E02CDB7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2428-FB8C-66E7-365D-CDB63DFC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4A3A7-9CC6-4F06-5B4B-C5761C16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E72A3-AC0C-56BA-6D10-92A97F63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6831-E2B9-2302-A2E5-E6DAC97D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1D90-C809-35D2-DBB4-3E4135A0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283C-9B8E-09F7-DC61-16D2A4F2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05E91-22EF-4683-0A18-6D9416BB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FB503-0BDB-6864-6F68-6E65129C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F38FA-D478-69B9-643C-7AF7F1B2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0FB45-E726-E6F7-69D8-DC4E442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EFF6-BAC6-B512-E589-F464ACBB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5EBB5-E45C-6365-8A7E-C11718C56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65AF5-C77C-7621-67CD-5DBC02050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C3242-500A-5B05-1E5F-D21EA390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3B08D-64BA-F4D6-5FCD-F9B430EE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2E4C9-B122-D1B9-F9FF-232C6C07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1D708-3D64-3C2C-45D5-93F9CF21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E3DA2-0B17-41D7-CDC2-9DBCF56B1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9FC68-734A-00CE-FCEB-C4A72DBBC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1E3C-27F2-4201-B106-6F65C3F1C083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2EAF-23A4-581C-65AF-0336247C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B1A7C-D111-2088-6E6A-FCDC619C4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713E-8CA7-4E73-85EF-F718EA0DB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CF43-A321-FB67-5AAC-FE2AF7FFA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Integrated Wind + Battery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F4433-4E68-0516-786B-991105B93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DF38-8807-C43C-91C9-466FECC9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Tesla Facility in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6827-00A9-CF3B-DA0C-081EF671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6" y="1588451"/>
            <a:ext cx="7957751" cy="2718524"/>
          </a:xfrm>
        </p:spPr>
        <p:txBody>
          <a:bodyPr/>
          <a:lstStyle/>
          <a:p>
            <a:r>
              <a:rPr lang="en-US" dirty="0" err="1"/>
              <a:t>Hornsdale</a:t>
            </a:r>
            <a:r>
              <a:rPr lang="en-US" dirty="0"/>
              <a:t> Power Reserve Project</a:t>
            </a:r>
          </a:p>
          <a:p>
            <a:r>
              <a:rPr lang="en-US" dirty="0"/>
              <a:t>Phase 1 comes on Line in 2017 </a:t>
            </a:r>
          </a:p>
          <a:p>
            <a:endParaRPr lang="en-US" dirty="0"/>
          </a:p>
        </p:txBody>
      </p:sp>
      <p:pic>
        <p:nvPicPr>
          <p:cNvPr id="1026" name="Picture 2" descr="Image 1 - Hornsdale Power Reserve Expansion">
            <a:extLst>
              <a:ext uri="{FF2B5EF4-FFF2-40B4-BE49-F238E27FC236}">
                <a16:creationId xmlns:a16="http://schemas.microsoft.com/office/drawing/2014/main" id="{ADE70F4C-48C7-C5C0-DD83-520D22D2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18" y="1493518"/>
            <a:ext cx="5766486" cy="43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C3B588-26B7-97F7-B526-315C59C653A0}"/>
              </a:ext>
            </a:extLst>
          </p:cNvPr>
          <p:cNvSpPr txBox="1"/>
          <p:nvPr/>
        </p:nvSpPr>
        <p:spPr>
          <a:xfrm>
            <a:off x="654907" y="3055786"/>
            <a:ext cx="558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Merriweather" panose="020B0604020202020204" pitchFamily="2" charset="0"/>
              </a:rPr>
              <a:t>The 100MW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Merriweather" panose="020B0604020202020204" pitchFamily="2" charset="0"/>
              </a:rPr>
              <a:t>Hornsdale</a:t>
            </a:r>
            <a:r>
              <a:rPr lang="en-US" b="0" i="0" dirty="0">
                <a:solidFill>
                  <a:srgbClr val="0A0A0A"/>
                </a:solidFill>
                <a:effectLst/>
                <a:latin typeface="Merriweather" panose="020B0604020202020204" pitchFamily="2" charset="0"/>
              </a:rPr>
              <a:t> Power Reserve is the world’s largest lithium-ion battery power reserve located at the 315MW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Merriweather" panose="020B0604020202020204" pitchFamily="2" charset="0"/>
              </a:rPr>
              <a:t>Hornsdale</a:t>
            </a:r>
            <a:r>
              <a:rPr lang="en-US" b="0" i="0" dirty="0">
                <a:solidFill>
                  <a:srgbClr val="0A0A0A"/>
                </a:solidFill>
                <a:effectLst/>
                <a:latin typeface="Merriweather" panose="020B0604020202020204" pitchFamily="2" charset="0"/>
              </a:rPr>
              <a:t> wind farm in Jamestown, Southern Australia.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3537C-B394-02B4-31DC-DD83091E9B68}"/>
              </a:ext>
            </a:extLst>
          </p:cNvPr>
          <p:cNvSpPr txBox="1"/>
          <p:nvPr/>
        </p:nvSpPr>
        <p:spPr>
          <a:xfrm>
            <a:off x="749643" y="4481384"/>
            <a:ext cx="413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50 MW battery capacity was added in March 2020.</a:t>
            </a:r>
          </a:p>
        </p:txBody>
      </p:sp>
    </p:spTree>
    <p:extLst>
      <p:ext uri="{BB962C8B-B14F-4D97-AF65-F5344CB8AC3E}">
        <p14:creationId xmlns:p14="http://schemas.microsoft.com/office/powerpoint/2010/main" val="278335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9DC1-4387-E163-3D91-AE1E4E40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E5A1-4948-50B1-510F-52422B53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AF044-D847-06BB-7CE1-FA00B21B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-146221"/>
            <a:ext cx="10039350" cy="521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608D5-6547-3B27-C285-3D0974CEF660}"/>
              </a:ext>
            </a:extLst>
          </p:cNvPr>
          <p:cNvSpPr txBox="1"/>
          <p:nvPr/>
        </p:nvSpPr>
        <p:spPr>
          <a:xfrm>
            <a:off x="1285103" y="5280454"/>
            <a:ext cx="9830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0415B"/>
                </a:solidFill>
                <a:effectLst/>
                <a:latin typeface="Proxima-Nova"/>
              </a:rPr>
              <a:t>Located near Lexington in Morrow County, Oregon, the Wheatridge Renewable Energy Facility includes a 300-megawatt wind farm, which began operation in December 2020, a 50-megawatt solar facility and a 30-megawatt battery storage system, both of which began operation in the spring of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0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8037-6E6E-800E-48C1-A95292E5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37AC35-C5E3-AB43-7DDD-238E36E89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393" y="3238500"/>
            <a:ext cx="5381625" cy="36195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030AE-5F9E-82C5-5D72-0FA54129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8" y="149536"/>
            <a:ext cx="9928654" cy="32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562F-AECC-04C3-FB89-F7FEFFAD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B248-7A7F-4C0A-AEC7-E6295952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Merriweather</vt:lpstr>
      <vt:lpstr>Proxima-Nova</vt:lpstr>
      <vt:lpstr>Office Theme</vt:lpstr>
      <vt:lpstr>Integrated Wind + Battery Farm</vt:lpstr>
      <vt:lpstr>The Tesla Facility in Australia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Wind + Battery Farm</dc:title>
  <dc:creator>Big Moo</dc:creator>
  <cp:lastModifiedBy>Big Moo</cp:lastModifiedBy>
  <cp:revision>1</cp:revision>
  <dcterms:created xsi:type="dcterms:W3CDTF">2022-10-31T22:27:42Z</dcterms:created>
  <dcterms:modified xsi:type="dcterms:W3CDTF">2022-10-31T22:27:48Z</dcterms:modified>
</cp:coreProperties>
</file>