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1" r:id="rId3"/>
    <p:sldId id="259" r:id="rId4"/>
    <p:sldId id="257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804E7F4-5B7E-47AF-B6C3-A66892C91BE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3ACE1F7-89DD-478F-B7E1-B3DEBC8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43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E7F4-5B7E-47AF-B6C3-A66892C91BE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E1F7-89DD-478F-B7E1-B3DEBC8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08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804E7F4-5B7E-47AF-B6C3-A66892C91BE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3ACE1F7-89DD-478F-B7E1-B3DEBC8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804E7F4-5B7E-47AF-B6C3-A66892C91BE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3ACE1F7-89DD-478F-B7E1-B3DEBC8581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1660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804E7F4-5B7E-47AF-B6C3-A66892C91BE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3ACE1F7-89DD-478F-B7E1-B3DEBC8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91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E7F4-5B7E-47AF-B6C3-A66892C91BE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E1F7-89DD-478F-B7E1-B3DEBC8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74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E7F4-5B7E-47AF-B6C3-A66892C91BE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E1F7-89DD-478F-B7E1-B3DEBC8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50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E7F4-5B7E-47AF-B6C3-A66892C91BE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E1F7-89DD-478F-B7E1-B3DEBC8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74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804E7F4-5B7E-47AF-B6C3-A66892C91BE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3ACE1F7-89DD-478F-B7E1-B3DEBC8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5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E7F4-5B7E-47AF-B6C3-A66892C91BE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E1F7-89DD-478F-B7E1-B3DEBC8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804E7F4-5B7E-47AF-B6C3-A66892C91BE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3ACE1F7-89DD-478F-B7E1-B3DEBC8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4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E7F4-5B7E-47AF-B6C3-A66892C91BE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E1F7-89DD-478F-B7E1-B3DEBC8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0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E7F4-5B7E-47AF-B6C3-A66892C91BE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E1F7-89DD-478F-B7E1-B3DEBC8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E7F4-5B7E-47AF-B6C3-A66892C91BE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E1F7-89DD-478F-B7E1-B3DEBC8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E7F4-5B7E-47AF-B6C3-A66892C91BE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E1F7-89DD-478F-B7E1-B3DEBC8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6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E7F4-5B7E-47AF-B6C3-A66892C91BE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E1F7-89DD-478F-B7E1-B3DEBC8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4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4E7F4-5B7E-47AF-B6C3-A66892C91BE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E1F7-89DD-478F-B7E1-B3DEBC8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2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4E7F4-5B7E-47AF-B6C3-A66892C91BE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E1F7-89DD-478F-B7E1-B3DEBC85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10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urworldindata.org/grapher/per-capita-energy-use?tab=tabl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7CEAC-5875-EE62-5CAF-34EA5DD7B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692" y="436254"/>
            <a:ext cx="9448800" cy="1825096"/>
          </a:xfrm>
        </p:spPr>
        <p:txBody>
          <a:bodyPr/>
          <a:lstStyle/>
          <a:p>
            <a:r>
              <a:rPr lang="en-US" dirty="0"/>
              <a:t>Changes in Per Capita Energy Use 1965-2021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6D8F4-8E28-ADB8-6C55-37D0382019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Extracted from the country by country data base at  </a:t>
            </a:r>
          </a:p>
          <a:p>
            <a:r>
              <a:rPr lang="en-US" dirty="0">
                <a:hlinkClick r:id="rId2"/>
              </a:rPr>
              <a:t>Our World In Data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8ED1CF-D004-DEF6-4589-60138EF285CB}"/>
              </a:ext>
            </a:extLst>
          </p:cNvPr>
          <p:cNvSpPr txBox="1"/>
          <p:nvPr/>
        </p:nvSpPr>
        <p:spPr>
          <a:xfrm>
            <a:off x="4950941" y="4119192"/>
            <a:ext cx="5082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 on a global scale the increase is 62% per citizen over this time period.   But there are tremendous variations around this global average</a:t>
            </a:r>
          </a:p>
        </p:txBody>
      </p:sp>
    </p:spTree>
    <p:extLst>
      <p:ext uri="{BB962C8B-B14F-4D97-AF65-F5344CB8AC3E}">
        <p14:creationId xmlns:p14="http://schemas.microsoft.com/office/powerpoint/2010/main" val="231576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8377A-CAA5-DF5A-8D4C-E7B9D5B3A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87" y="121822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Western Europe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112BEC-9051-6760-EA3A-6F4870334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9A0609-CC45-B929-B2F6-0DDDE6FD5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65" y="1117364"/>
            <a:ext cx="10247870" cy="548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59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8377A-CAA5-DF5A-8D4C-E7B9D5B3A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4979773" cy="1293028"/>
          </a:xfrm>
        </p:spPr>
        <p:txBody>
          <a:bodyPr/>
          <a:lstStyle/>
          <a:p>
            <a:r>
              <a:rPr lang="en-US" dirty="0"/>
              <a:t>EASTERN Europe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2C58F8C-895D-71AB-12D8-3A59FE0B9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4647" y="2193925"/>
            <a:ext cx="7442706" cy="4024313"/>
          </a:xfrm>
        </p:spPr>
      </p:pic>
    </p:spTree>
    <p:extLst>
      <p:ext uri="{BB962C8B-B14F-4D97-AF65-F5344CB8AC3E}">
        <p14:creationId xmlns:p14="http://schemas.microsoft.com/office/powerpoint/2010/main" val="684343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8377A-CAA5-DF5A-8D4C-E7B9D5B3A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362" y="393670"/>
            <a:ext cx="5515232" cy="1293028"/>
          </a:xfrm>
        </p:spPr>
        <p:txBody>
          <a:bodyPr/>
          <a:lstStyle/>
          <a:p>
            <a:r>
              <a:rPr lang="en-US" dirty="0"/>
              <a:t>Central America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5C2E4F-8206-4915-F1D8-4B7FA0610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744" y="1526542"/>
            <a:ext cx="9037315" cy="4937788"/>
          </a:xfrm>
        </p:spPr>
      </p:pic>
    </p:spTree>
    <p:extLst>
      <p:ext uri="{BB962C8B-B14F-4D97-AF65-F5344CB8AC3E}">
        <p14:creationId xmlns:p14="http://schemas.microsoft.com/office/powerpoint/2010/main" val="2890858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8377A-CAA5-DF5A-8D4C-E7B9D5B3A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362" y="393670"/>
            <a:ext cx="5515232" cy="1293028"/>
          </a:xfrm>
        </p:spPr>
        <p:txBody>
          <a:bodyPr/>
          <a:lstStyle/>
          <a:p>
            <a:r>
              <a:rPr lang="en-US" dirty="0"/>
              <a:t>BY continent 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B7F3CD7-BE48-4051-F2BA-5F5CF1605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0411" y="1427806"/>
            <a:ext cx="9531178" cy="5290668"/>
          </a:xfrm>
        </p:spPr>
      </p:pic>
    </p:spTree>
    <p:extLst>
      <p:ext uri="{BB962C8B-B14F-4D97-AF65-F5344CB8AC3E}">
        <p14:creationId xmlns:p14="http://schemas.microsoft.com/office/powerpoint/2010/main" val="199613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8377A-CAA5-DF5A-8D4C-E7B9D5B3A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605" y="393670"/>
            <a:ext cx="6441989" cy="1293028"/>
          </a:xfrm>
        </p:spPr>
        <p:txBody>
          <a:bodyPr/>
          <a:lstStyle/>
          <a:p>
            <a:r>
              <a:rPr lang="en-US" dirty="0"/>
              <a:t>10 Biggest Countries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C02EA-FF8F-9ED0-0873-912CA423F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0903B-0CCF-5C76-D069-99D922671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19" y="1372977"/>
            <a:ext cx="9959546" cy="53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7295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127</TotalTime>
  <Words>58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Vapor Trail</vt:lpstr>
      <vt:lpstr>Changes in Per Capita Energy Use 1965-2021</vt:lpstr>
      <vt:lpstr>Western Europe</vt:lpstr>
      <vt:lpstr>EASTERN Europe</vt:lpstr>
      <vt:lpstr>Central America</vt:lpstr>
      <vt:lpstr>BY continent  </vt:lpstr>
      <vt:lpstr>10 Biggest Countries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in Per Capita Energy Use 1965-2021</dc:title>
  <dc:creator>Big Moo</dc:creator>
  <cp:lastModifiedBy>Big Moo</cp:lastModifiedBy>
  <cp:revision>15</cp:revision>
  <dcterms:created xsi:type="dcterms:W3CDTF">2022-09-27T18:13:41Z</dcterms:created>
  <dcterms:modified xsi:type="dcterms:W3CDTF">2022-09-28T17:30:59Z</dcterms:modified>
</cp:coreProperties>
</file>