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2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203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92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682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58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5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8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8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9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1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1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5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6CDC-2CBD-4CD8-9084-B96B892A937E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5ECC6A-5BF9-4DC1-BF29-A14D742D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7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F0B0B-08CE-9484-6C63-3AA4D915E7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Wind Energy USA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201CA-182D-1406-F176-D0FA725CB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6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B4D6-6D96-EA84-27BC-1A88CECCE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DEC0-5C81-D9D2-B8E5-1745FADF9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3249AD-B342-81CA-859C-5A927E393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21" y="-20076"/>
            <a:ext cx="10513301" cy="68780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CF412F-DE02-2E49-575A-178F2F74A56D}"/>
              </a:ext>
            </a:extLst>
          </p:cNvPr>
          <p:cNvSpPr txBox="1"/>
          <p:nvPr/>
        </p:nvSpPr>
        <p:spPr>
          <a:xfrm>
            <a:off x="2453951" y="830424"/>
            <a:ext cx="392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 Cumulative Wind Capacity since 2000</a:t>
            </a:r>
          </a:p>
        </p:txBody>
      </p:sp>
    </p:spTree>
    <p:extLst>
      <p:ext uri="{BB962C8B-B14F-4D97-AF65-F5344CB8AC3E}">
        <p14:creationId xmlns:p14="http://schemas.microsoft.com/office/powerpoint/2010/main" val="355385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995A-1866-8316-3BA4-BAB9BAFA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Additions – Production Tax Credit</a:t>
            </a:r>
            <a:br>
              <a:rPr lang="en-US" dirty="0"/>
            </a:br>
            <a:r>
              <a:rPr lang="en-US" dirty="0"/>
              <a:t>Instability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9A420E1-2E01-D846-8222-0554601E1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838" y="1793204"/>
            <a:ext cx="10895855" cy="5064796"/>
          </a:xfrm>
        </p:spPr>
      </p:pic>
    </p:spTree>
    <p:extLst>
      <p:ext uri="{BB962C8B-B14F-4D97-AF65-F5344CB8AC3E}">
        <p14:creationId xmlns:p14="http://schemas.microsoft.com/office/powerpoint/2010/main" val="11388959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17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Wind Energy USA</vt:lpstr>
      <vt:lpstr>PowerPoint Presentation</vt:lpstr>
      <vt:lpstr>Annual Additions – Production Tax Credit Instability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 Moo</dc:creator>
  <cp:lastModifiedBy>Big Moo</cp:lastModifiedBy>
  <cp:revision>14</cp:revision>
  <dcterms:created xsi:type="dcterms:W3CDTF">2022-10-03T16:46:59Z</dcterms:created>
  <dcterms:modified xsi:type="dcterms:W3CDTF">2022-10-03T19:52:57Z</dcterms:modified>
</cp:coreProperties>
</file>