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18FC-FEF1-F16D-61E7-79B2D699E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6DF5B-BD9D-C4E4-F66C-275923944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F1F5B-8BF6-5B60-348B-84B27DE6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688A-815B-4302-A867-604FD4A024B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61215-80A1-CB4E-367A-DEC8523B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A67F4-1359-8E5E-D082-5A88AA89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0593-D74D-4766-897D-46172112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8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48E8-CA70-AADF-5838-19EB4D7E9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D3E6F-ACD5-1A55-9094-41E5FB2B1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C0975-5DF9-C59E-0909-34CE20FB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688A-815B-4302-A867-604FD4A024B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8C877-C42A-2621-6C43-9CB2FBDB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F1EEB-A510-CCC0-583D-92CDE763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0593-D74D-4766-897D-46172112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7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153B3-775D-731C-770C-44DA675D4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183F6-8EEF-BA81-2AFB-A437CD4C6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0F84-47D6-C4C5-BE76-5E19633F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688A-815B-4302-A867-604FD4A024B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6A15A-5D40-9F34-2AB9-8F0037CA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64E66-451A-2E0B-B422-9E9D7B74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0593-D74D-4766-897D-46172112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0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C483-31E3-E8D8-9724-65BA6CB9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F6D69-7C80-C82F-9CC3-5191C80DF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88EC8-54C3-7EA9-141A-B2C1116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688A-815B-4302-A867-604FD4A024B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480ED-5B12-0D56-AC51-4010AC40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54363-ACAF-5F09-282A-2813F07E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0593-D74D-4766-897D-46172112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9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AE8D-78FC-2D58-322E-9E054434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444BA-217E-422F-5F18-F73C703DB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A85E3-3BE2-BAC4-0003-0BF54B4E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688A-815B-4302-A867-604FD4A024B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7A5BD-F1DE-2E77-A1A6-5AD103BD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CD99E-AA86-9E19-4B47-3CB812EE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0593-D74D-4766-897D-46172112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6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461A-8278-2772-9229-12781443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F5BFA-10A5-D8FB-92D2-82CDEA1DD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2485F-BBA9-1271-56DE-03E4B92FA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78E1D-3F8D-BD35-8E55-1D4F9BD9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688A-815B-4302-A867-604FD4A024B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282C2-E7A9-8379-CBA0-E02F8831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D9195-9109-6DBF-E16C-30C9DEA2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0593-D74D-4766-897D-46172112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3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CC93-A10B-E19B-4D51-E28804A1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0ABE3-FC7E-C3D8-9586-D1D39859D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1E03B-F66B-C03E-1701-675F083F1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AEFD8-85BE-25ED-90EF-4942FB7F7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7EEB2-D862-CB40-0E88-F20D1B438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D50636-4385-BD28-C434-63648CA2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688A-815B-4302-A867-604FD4A024B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64CB5D-1176-45DB-4B5E-FC9EB8D9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034E27-886D-92D8-F17C-757F0926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0593-D74D-4766-897D-46172112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1811-FED4-DEC0-26B3-817E2271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28264-BA11-4E31-6707-8F9D42A6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688A-815B-4302-A867-604FD4A024B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CDAEE-FA9E-34F3-B192-99F70CAD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E2A68-BEA5-0C49-1B06-D7CFF418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0593-D74D-4766-897D-46172112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6F834-09D7-9E2D-7CBE-FB72F820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688A-815B-4302-A867-604FD4A024B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2B2C1-ED62-FABF-3997-35815C23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63100-304F-644C-0230-1D127674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0593-D74D-4766-897D-46172112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0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FA43-1EF9-48AD-843D-CA8CA93A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53824-B07B-DFC5-1F3A-03FE72E6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08B74-F87F-B283-778C-9E866FC34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5B137-12D8-5004-4800-6C4E541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688A-815B-4302-A867-604FD4A024B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4DDA9-5036-D4C6-87A1-A418A591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59843-EE16-5379-8822-16F4BBCB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0593-D74D-4766-897D-46172112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2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C8B3-BE3E-EAF8-597E-A9CA38D1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56439-5AA8-DC7A-CFD7-252B3EC7B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B7041-A9ED-D31E-4EDC-587612033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A6BA6-7D0D-1BD1-7698-28314833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688A-815B-4302-A867-604FD4A024B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68A9C-802A-95C5-6FAA-F50E96D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661A6-590D-1DB5-1A39-9DCF37A7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0593-D74D-4766-897D-46172112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C6614-3797-C845-F340-0B190CAB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1326-5133-FBE4-F963-25D0D44AF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AFB79-A6A6-A04E-94DB-712B4175C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8688A-815B-4302-A867-604FD4A024B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ED87D-566D-A870-82CA-CE69949CC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20D7C-A31E-6205-EED4-01E7B9F6A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90593-D74D-4766-897D-46172112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3B7AE-DA39-6675-BBB7-DF3F4A2D9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Ivanpah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8270D-33D1-069F-A3B4-7BC8F145E5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2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A4E6-BAEA-8825-2642-C40F0F9ED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6AAEE8-D524-46FF-B7B4-677CBDC0D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9098" y="1690688"/>
            <a:ext cx="7117070" cy="4351338"/>
          </a:xfrm>
        </p:spPr>
      </p:pic>
    </p:spTree>
    <p:extLst>
      <p:ext uri="{BB962C8B-B14F-4D97-AF65-F5344CB8AC3E}">
        <p14:creationId xmlns:p14="http://schemas.microsoft.com/office/powerpoint/2010/main" val="145214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B7DA-DDF9-FD92-C322-9AF8FFD0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63924-BF1E-3E85-9179-27A000CBB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0D3D9-4552-3375-613F-E105B148B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85" y="0"/>
            <a:ext cx="1095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4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07B7-B17F-A521-461F-B1DEFB4D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740D5-6E07-1254-FD11-3B37F4FB8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FFF33-6AD5-E5BA-CD2F-6750F2D53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90525"/>
            <a:ext cx="110490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5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9E0B-F2DE-D197-0D66-28F976BC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4AB8F8-1F81-6235-1041-D6F628295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821" y="432136"/>
            <a:ext cx="9572367" cy="6225532"/>
          </a:xfrm>
        </p:spPr>
      </p:pic>
    </p:spTree>
    <p:extLst>
      <p:ext uri="{BB962C8B-B14F-4D97-AF65-F5344CB8AC3E}">
        <p14:creationId xmlns:p14="http://schemas.microsoft.com/office/powerpoint/2010/main" val="120344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AAF1-D368-509A-5681-D99395E4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2866C8-4B05-6749-513F-EF1B5632C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564" y="593647"/>
            <a:ext cx="7990950" cy="5797501"/>
          </a:xfrm>
        </p:spPr>
      </p:pic>
    </p:spTree>
    <p:extLst>
      <p:ext uri="{BB962C8B-B14F-4D97-AF65-F5344CB8AC3E}">
        <p14:creationId xmlns:p14="http://schemas.microsoft.com/office/powerpoint/2010/main" val="105979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0A7D-E084-B0CD-3FEC-AAA6E97F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12117-F97F-73E7-7BC1-BA1DCA93B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327" y="328980"/>
            <a:ext cx="9001360" cy="6163895"/>
          </a:xfrm>
        </p:spPr>
      </p:pic>
    </p:spTree>
    <p:extLst>
      <p:ext uri="{BB962C8B-B14F-4D97-AF65-F5344CB8AC3E}">
        <p14:creationId xmlns:p14="http://schemas.microsoft.com/office/powerpoint/2010/main" val="4246553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Ivanpah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Ivanpah Update</dc:title>
  <dc:creator>Big Moo</dc:creator>
  <cp:lastModifiedBy>Big Moo</cp:lastModifiedBy>
  <cp:revision>1</cp:revision>
  <dcterms:created xsi:type="dcterms:W3CDTF">2022-10-26T16:20:15Z</dcterms:created>
  <dcterms:modified xsi:type="dcterms:W3CDTF">2022-10-26T16:20:30Z</dcterms:modified>
</cp:coreProperties>
</file>