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CF86-9443-4158-AFC3-D9679FEFD09F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4019-48E9-4654-98EB-947E9685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CF86-9443-4158-AFC3-D9679FEFD09F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4019-48E9-4654-98EB-947E9685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3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CF86-9443-4158-AFC3-D9679FEFD09F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4019-48E9-4654-98EB-947E9685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5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CF86-9443-4158-AFC3-D9679FEFD09F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4019-48E9-4654-98EB-947E9685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31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CF86-9443-4158-AFC3-D9679FEFD09F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4019-48E9-4654-98EB-947E9685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0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CF86-9443-4158-AFC3-D9679FEFD09F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4019-48E9-4654-98EB-947E9685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35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CF86-9443-4158-AFC3-D9679FEFD09F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4019-48E9-4654-98EB-947E9685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6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CF86-9443-4158-AFC3-D9679FEFD09F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4019-48E9-4654-98EB-947E9685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9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CF86-9443-4158-AFC3-D9679FEFD09F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4019-48E9-4654-98EB-947E9685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393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CF86-9443-4158-AFC3-D9679FEFD09F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4019-48E9-4654-98EB-947E9685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4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CF86-9443-4158-AFC3-D9679FEFD09F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14019-48E9-4654-98EB-947E9685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5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ECF86-9443-4158-AFC3-D9679FEFD09F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14019-48E9-4654-98EB-947E9685F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5875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A801-0272-442A-B56B-6B9016250B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Things you might see commonly in the Desert </a:t>
            </a:r>
            <a:r>
              <a:rPr lang="en-US" dirty="0" err="1"/>
              <a:t>Envrionment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5619E-E311-4048-B9EC-03E74E3865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10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7E2AE-CB58-44E0-971B-27F001E2B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FB91C-AB6A-43C3-BFD3-6DD4AB84A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desert mirages">
            <a:extLst>
              <a:ext uri="{FF2B5EF4-FFF2-40B4-BE49-F238E27FC236}">
                <a16:creationId xmlns:a16="http://schemas.microsoft.com/office/drawing/2014/main" id="{A2E385A8-CF47-48C0-AD5E-EF4D5BCE6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893" y="1289742"/>
            <a:ext cx="9525000" cy="442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55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8EC22-7DED-449C-B828-354E4D07D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90A87-E349-45F9-A81D-5A9E873C1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Image result for desert mirages">
            <a:extLst>
              <a:ext uri="{FF2B5EF4-FFF2-40B4-BE49-F238E27FC236}">
                <a16:creationId xmlns:a16="http://schemas.microsoft.com/office/drawing/2014/main" id="{B7C7204A-D5AD-47F4-A2FE-4D0E83A4282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Image result for desert mirages">
            <a:extLst>
              <a:ext uri="{FF2B5EF4-FFF2-40B4-BE49-F238E27FC236}">
                <a16:creationId xmlns:a16="http://schemas.microsoft.com/office/drawing/2014/main" id="{A4460F90-34C1-49BE-9BD9-846D9D52F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75" y="0"/>
            <a:ext cx="102790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87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49C76-707C-4195-BD48-DFCD61789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8112E-BF03-4292-8878-EA9F34A38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Image result for desert mirages">
            <a:extLst>
              <a:ext uri="{FF2B5EF4-FFF2-40B4-BE49-F238E27FC236}">
                <a16:creationId xmlns:a16="http://schemas.microsoft.com/office/drawing/2014/main" id="{73C2B064-E1C3-4892-8967-C20714DC53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159" y="601794"/>
            <a:ext cx="9907681" cy="711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372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C0D09-93B4-4D87-847A-F13AA6F90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FFCA25C-C490-461C-B82E-83FB3E5600D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28" y="454510"/>
            <a:ext cx="10585372" cy="5948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210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C0242-CD87-4492-96DE-0313BAA9B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Image result for desert fata morgana">
            <a:extLst>
              <a:ext uri="{FF2B5EF4-FFF2-40B4-BE49-F238E27FC236}">
                <a16:creationId xmlns:a16="http://schemas.microsoft.com/office/drawing/2014/main" id="{05B0E669-D9DB-47DB-AB3A-C1BFCA9363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007" y="157363"/>
            <a:ext cx="8724364" cy="6543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159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535A9-6D7C-4B43-B66A-E77E30424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7321D-38FF-4775-A80B-1677DDE2D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Image result for desert fata morgana">
            <a:extLst>
              <a:ext uri="{FF2B5EF4-FFF2-40B4-BE49-F238E27FC236}">
                <a16:creationId xmlns:a16="http://schemas.microsoft.com/office/drawing/2014/main" id="{8C571D99-7627-482F-9263-C3382FAF1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5738"/>
            <a:ext cx="12192000" cy="648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173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4F46F-CAD9-4E85-A5B5-A52AB5DF1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63C80-3870-4421-BBB1-A18142710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Image result for rainbow in the desert">
            <a:extLst>
              <a:ext uri="{FF2B5EF4-FFF2-40B4-BE49-F238E27FC236}">
                <a16:creationId xmlns:a16="http://schemas.microsoft.com/office/drawing/2014/main" id="{05E3B616-9FD2-4186-B7BC-17A70C13D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449" y="33126"/>
            <a:ext cx="8559502" cy="6459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413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6D3A2-B8BA-448B-971B-E9302EDA6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ED038-7D86-4E11-A72E-BDFBAF858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Image result for rainbow in the desert">
            <a:extLst>
              <a:ext uri="{FF2B5EF4-FFF2-40B4-BE49-F238E27FC236}">
                <a16:creationId xmlns:a16="http://schemas.microsoft.com/office/drawing/2014/main" id="{4ACA3638-436E-44B1-B9FE-F381AAB26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350" y="176212"/>
            <a:ext cx="9753600" cy="650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137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9</Words>
  <Application>Microsoft Office PowerPoint</Application>
  <PresentationFormat>Widescreen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Things you might see commonly in the Desert Envrionment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you might see commonly in the Desert Envrionment</dc:title>
  <dc:creator>Greg</dc:creator>
  <cp:lastModifiedBy>Greg</cp:lastModifiedBy>
  <cp:revision>3</cp:revision>
  <dcterms:created xsi:type="dcterms:W3CDTF">2019-10-28T20:08:11Z</dcterms:created>
  <dcterms:modified xsi:type="dcterms:W3CDTF">2019-10-28T20:26:36Z</dcterms:modified>
</cp:coreProperties>
</file>